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mp3" ContentType="audio/mp3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63" r:id="rId5"/>
    <p:sldId id="262" r:id="rId6"/>
    <p:sldId id="268" r:id="rId7"/>
    <p:sldId id="257" r:id="rId8"/>
    <p:sldId id="278" r:id="rId9"/>
    <p:sldId id="259" r:id="rId10"/>
    <p:sldId id="260" r:id="rId11"/>
    <p:sldId id="265" r:id="rId12"/>
    <p:sldId id="264" r:id="rId13"/>
    <p:sldId id="266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80" r:id="rId26"/>
    <p:sldId id="281" r:id="rId27"/>
    <p:sldId id="282" r:id="rId28"/>
    <p:sldId id="283" r:id="rId29"/>
    <p:sldId id="284" r:id="rId30"/>
    <p:sldId id="294" r:id="rId31"/>
    <p:sldId id="295" r:id="rId32"/>
    <p:sldId id="296" r:id="rId33"/>
    <p:sldId id="297" r:id="rId34"/>
    <p:sldId id="298" r:id="rId35"/>
    <p:sldId id="299" r:id="rId36"/>
    <p:sldId id="285" r:id="rId37"/>
    <p:sldId id="287" r:id="rId38"/>
    <p:sldId id="286" r:id="rId39"/>
    <p:sldId id="290" r:id="rId40"/>
    <p:sldId id="291" r:id="rId41"/>
    <p:sldId id="293" r:id="rId4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D5DC"/>
    <a:srgbClr val="F8D1D3"/>
    <a:srgbClr val="FDC2CC"/>
    <a:srgbClr val="FAECEF"/>
    <a:srgbClr val="EE5EA0"/>
    <a:srgbClr val="FE79AB"/>
    <a:srgbClr val="FAA3D0"/>
    <a:srgbClr val="FF638B"/>
    <a:srgbClr val="5DC6F9"/>
    <a:srgbClr val="61C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0" autoAdjust="0"/>
    <p:restoredTop sz="94660"/>
  </p:normalViewPr>
  <p:slideViewPr>
    <p:cSldViewPr snapToGrid="0">
      <p:cViewPr varScale="1">
        <p:scale>
          <a:sx n="99" d="100"/>
          <a:sy n="99" d="100"/>
        </p:scale>
        <p:origin x="88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A4590-1C41-4073-A20B-7DDAC789200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E1D47-6C95-4BEA-A87E-9C454130B27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6572A-B198-45C5-8F8C-4FD6202A75B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75B5E-5076-4880-B110-1782848E3A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" Target="slide3.xml"/><Relationship Id="rId8" Type="http://schemas.openxmlformats.org/officeDocument/2006/relationships/slide" Target="slide2.xml"/><Relationship Id="rId7" Type="http://schemas.openxmlformats.org/officeDocument/2006/relationships/slide" Target="slide7.xml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7" Type="http://schemas.openxmlformats.org/officeDocument/2006/relationships/notesSlide" Target="../notesSlides/notesSlide1.xml"/><Relationship Id="rId26" Type="http://schemas.openxmlformats.org/officeDocument/2006/relationships/slideLayout" Target="../slideLayouts/slideLayout1.xml"/><Relationship Id="rId25" Type="http://schemas.openxmlformats.org/officeDocument/2006/relationships/image" Target="../media/image19.png"/><Relationship Id="rId24" Type="http://schemas.microsoft.com/office/2007/relationships/media" Target="../media/media1.mp3"/><Relationship Id="rId23" Type="http://schemas.openxmlformats.org/officeDocument/2006/relationships/audio" Target="../media/media1.mp3"/><Relationship Id="rId22" Type="http://schemas.openxmlformats.org/officeDocument/2006/relationships/slide" Target="slide5.xml"/><Relationship Id="rId21" Type="http://schemas.microsoft.com/office/2007/relationships/hdphoto" Target="../media/image18.wdp"/><Relationship Id="rId20" Type="http://schemas.openxmlformats.org/officeDocument/2006/relationships/image" Target="../media/image17.png"/><Relationship Id="rId2" Type="http://schemas.microsoft.com/office/2007/relationships/hdphoto" Target="../media/image2.wdp"/><Relationship Id="rId19" Type="http://schemas.microsoft.com/office/2007/relationships/hdphoto" Target="../media/image16.wdp"/><Relationship Id="rId18" Type="http://schemas.openxmlformats.org/officeDocument/2006/relationships/image" Target="../media/image15.png"/><Relationship Id="rId17" Type="http://schemas.microsoft.com/office/2007/relationships/hdphoto" Target="../media/image14.wdp"/><Relationship Id="rId16" Type="http://schemas.openxmlformats.org/officeDocument/2006/relationships/image" Target="../media/image13.png"/><Relationship Id="rId15" Type="http://schemas.microsoft.com/office/2007/relationships/hdphoto" Target="../media/image12.wdp"/><Relationship Id="rId14" Type="http://schemas.openxmlformats.org/officeDocument/2006/relationships/image" Target="../media/image11.png"/><Relationship Id="rId13" Type="http://schemas.openxmlformats.org/officeDocument/2006/relationships/image" Target="../media/image10.png"/><Relationship Id="rId12" Type="http://schemas.openxmlformats.org/officeDocument/2006/relationships/image" Target="../media/image9.png"/><Relationship Id="rId11" Type="http://schemas.microsoft.com/office/2007/relationships/hdphoto" Target="../media/image8.wdp"/><Relationship Id="rId10" Type="http://schemas.openxmlformats.org/officeDocument/2006/relationships/image" Target="../media/image7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microsoft.com/office/2007/relationships/hdphoto" Target="../media/image8.wdp"/><Relationship Id="rId8" Type="http://schemas.openxmlformats.org/officeDocument/2006/relationships/image" Target="../media/image7.png"/><Relationship Id="rId7" Type="http://schemas.openxmlformats.org/officeDocument/2006/relationships/slide" Target="slide1.xml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1" Type="http://schemas.openxmlformats.org/officeDocument/2006/relationships/notesSlide" Target="../notesSlides/notesSlide2.xml"/><Relationship Id="rId20" Type="http://schemas.openxmlformats.org/officeDocument/2006/relationships/slideLayout" Target="../slideLayouts/slideLayout1.xml"/><Relationship Id="rId2" Type="http://schemas.microsoft.com/office/2007/relationships/hdphoto" Target="../media/image2.wdp"/><Relationship Id="rId19" Type="http://schemas.microsoft.com/office/2007/relationships/hdphoto" Target="../media/image18.wdp"/><Relationship Id="rId18" Type="http://schemas.openxmlformats.org/officeDocument/2006/relationships/image" Target="../media/image17.png"/><Relationship Id="rId17" Type="http://schemas.microsoft.com/office/2007/relationships/hdphoto" Target="../media/image16.wdp"/><Relationship Id="rId16" Type="http://schemas.openxmlformats.org/officeDocument/2006/relationships/image" Target="../media/image15.png"/><Relationship Id="rId15" Type="http://schemas.microsoft.com/office/2007/relationships/hdphoto" Target="../media/image14.wdp"/><Relationship Id="rId14" Type="http://schemas.openxmlformats.org/officeDocument/2006/relationships/image" Target="../media/image13.png"/><Relationship Id="rId13" Type="http://schemas.microsoft.com/office/2007/relationships/hdphoto" Target="../media/image12.wdp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microsoft.com/office/2007/relationships/hdphoto" Target="../media/image8.wdp"/><Relationship Id="rId7" Type="http://schemas.openxmlformats.org/officeDocument/2006/relationships/image" Target="../media/image7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1" Type="http://schemas.openxmlformats.org/officeDocument/2006/relationships/notesSlide" Target="../notesSlides/notesSlide3.xml"/><Relationship Id="rId20" Type="http://schemas.openxmlformats.org/officeDocument/2006/relationships/slideLayout" Target="../slideLayouts/slideLayout1.xml"/><Relationship Id="rId2" Type="http://schemas.microsoft.com/office/2007/relationships/hdphoto" Target="../media/image2.wdp"/><Relationship Id="rId19" Type="http://schemas.openxmlformats.org/officeDocument/2006/relationships/slide" Target="slide1.xml"/><Relationship Id="rId18" Type="http://schemas.microsoft.com/office/2007/relationships/hdphoto" Target="../media/image18.wdp"/><Relationship Id="rId17" Type="http://schemas.openxmlformats.org/officeDocument/2006/relationships/image" Target="../media/image17.png"/><Relationship Id="rId16" Type="http://schemas.microsoft.com/office/2007/relationships/hdphoto" Target="../media/image16.wdp"/><Relationship Id="rId15" Type="http://schemas.openxmlformats.org/officeDocument/2006/relationships/image" Target="../media/image15.png"/><Relationship Id="rId14" Type="http://schemas.microsoft.com/office/2007/relationships/hdphoto" Target="../media/image14.wdp"/><Relationship Id="rId13" Type="http://schemas.openxmlformats.org/officeDocument/2006/relationships/image" Target="../media/image13.png"/><Relationship Id="rId12" Type="http://schemas.microsoft.com/office/2007/relationships/hdphoto" Target="../media/image12.wdp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microsoft.com/office/2007/relationships/hdphoto" Target="../media/image14.wdp"/><Relationship Id="rId7" Type="http://schemas.openxmlformats.org/officeDocument/2006/relationships/image" Target="../media/image13.png"/><Relationship Id="rId6" Type="http://schemas.microsoft.com/office/2007/relationships/hdphoto" Target="../media/image16.wdp"/><Relationship Id="rId5" Type="http://schemas.openxmlformats.org/officeDocument/2006/relationships/image" Target="../media/image15.pn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2.wdp"/><Relationship Id="rId14" Type="http://schemas.openxmlformats.org/officeDocument/2006/relationships/slideLayout" Target="../slideLayouts/slideLayout1.xml"/><Relationship Id="rId13" Type="http://schemas.openxmlformats.org/officeDocument/2006/relationships/slide" Target="slide1.xml"/><Relationship Id="rId12" Type="http://schemas.microsoft.com/office/2007/relationships/hdphoto" Target="../media/image21.wdp"/><Relationship Id="rId11" Type="http://schemas.openxmlformats.org/officeDocument/2006/relationships/image" Target="../media/image20.png"/><Relationship Id="rId10" Type="http://schemas.microsoft.com/office/2007/relationships/hdphoto" Target="../media/image8.wdp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microsoft.com/office/2007/relationships/hdphoto" Target="../media/image14.wdp"/><Relationship Id="rId7" Type="http://schemas.openxmlformats.org/officeDocument/2006/relationships/image" Target="../media/image13.png"/><Relationship Id="rId6" Type="http://schemas.microsoft.com/office/2007/relationships/hdphoto" Target="../media/image16.wdp"/><Relationship Id="rId5" Type="http://schemas.openxmlformats.org/officeDocument/2006/relationships/image" Target="../media/image15.pn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microsoft.com/office/2007/relationships/hdphoto" Target="../media/image2.wdp"/><Relationship Id="rId15" Type="http://schemas.openxmlformats.org/officeDocument/2006/relationships/notesSlide" Target="../notesSlides/notesSlide4.xml"/><Relationship Id="rId14" Type="http://schemas.openxmlformats.org/officeDocument/2006/relationships/slideLayout" Target="../slideLayouts/slideLayout1.xml"/><Relationship Id="rId13" Type="http://schemas.openxmlformats.org/officeDocument/2006/relationships/slide" Target="slide1.xml"/><Relationship Id="rId12" Type="http://schemas.microsoft.com/office/2007/relationships/hdphoto" Target="../media/image4.wdp"/><Relationship Id="rId11" Type="http://schemas.openxmlformats.org/officeDocument/2006/relationships/image" Target="../media/image3.png"/><Relationship Id="rId10" Type="http://schemas.microsoft.com/office/2007/relationships/hdphoto" Target="../media/image8.wdp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microsoft.com/office/2007/relationships/hdphoto" Target="../media/image6.wdp"/><Relationship Id="rId8" Type="http://schemas.openxmlformats.org/officeDocument/2006/relationships/image" Target="../media/image5.png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4.wdp"/><Relationship Id="rId2" Type="http://schemas.openxmlformats.org/officeDocument/2006/relationships/image" Target="../media/image23.png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2.m4a"/><Relationship Id="rId12" Type="http://schemas.openxmlformats.org/officeDocument/2006/relationships/audio" Target="../media/media2.m4a"/><Relationship Id="rId11" Type="http://schemas.openxmlformats.org/officeDocument/2006/relationships/slide" Target="slide4.xml"/><Relationship Id="rId10" Type="http://schemas.openxmlformats.org/officeDocument/2006/relationships/image" Target="../media/image27.jpeg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openxmlformats.org/officeDocument/2006/relationships/slide" Target="slide6.xml"/><Relationship Id="rId6" Type="http://schemas.openxmlformats.org/officeDocument/2006/relationships/slide" Target="slide8.xml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1.xml"/><Relationship Id="rId11" Type="http://schemas.microsoft.com/office/2007/relationships/hdphoto" Target="../media/image6.wdp"/><Relationship Id="rId10" Type="http://schemas.openxmlformats.org/officeDocument/2006/relationships/image" Target="../media/image5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9" Type="http://schemas.microsoft.com/office/2007/relationships/hdphoto" Target="../media/image6.wdp"/><Relationship Id="rId8" Type="http://schemas.openxmlformats.org/officeDocument/2006/relationships/image" Target="../media/image5.png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6" Type="http://schemas.openxmlformats.org/officeDocument/2006/relationships/notesSlide" Target="../notesSlides/notesSlide7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3.m4a"/><Relationship Id="rId12" Type="http://schemas.openxmlformats.org/officeDocument/2006/relationships/audio" Target="../media/media3.m4a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microsoft.com/office/2007/relationships/hdphoto" Target="../media/image6.wdp"/><Relationship Id="rId7" Type="http://schemas.openxmlformats.org/officeDocument/2006/relationships/image" Target="../media/image5.png"/><Relationship Id="rId6" Type="http://schemas.openxmlformats.org/officeDocument/2006/relationships/image" Target="../media/image32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5" Type="http://schemas.openxmlformats.org/officeDocument/2006/relationships/notesSlide" Target="../notesSlides/notesSlide8.xml"/><Relationship Id="rId14" Type="http://schemas.openxmlformats.org/officeDocument/2006/relationships/slideLayout" Target="../slideLayouts/slideLayout1.xml"/><Relationship Id="rId13" Type="http://schemas.openxmlformats.org/officeDocument/2006/relationships/slide" Target="slide5.xml"/><Relationship Id="rId12" Type="http://schemas.openxmlformats.org/officeDocument/2006/relationships/slide" Target="slide22.xml"/><Relationship Id="rId11" Type="http://schemas.openxmlformats.org/officeDocument/2006/relationships/slide" Target="slide10.xml"/><Relationship Id="rId10" Type="http://schemas.microsoft.com/office/2007/relationships/hdphoto" Target="../media/image2.wdp"/><Relationship Id="rId1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microsoft.com/office/2007/relationships/hdphoto" Target="../media/image26.wdp"/><Relationship Id="rId7" Type="http://schemas.openxmlformats.org/officeDocument/2006/relationships/image" Target="../media/image25.png"/><Relationship Id="rId6" Type="http://schemas.microsoft.com/office/2007/relationships/hdphoto" Target="../media/image2.wdp"/><Relationship Id="rId5" Type="http://schemas.openxmlformats.org/officeDocument/2006/relationships/image" Target="../media/image1.pn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9" Type="http://schemas.microsoft.com/office/2007/relationships/hdphoto" Target="../media/image6.wdp"/><Relationship Id="rId8" Type="http://schemas.openxmlformats.org/officeDocument/2006/relationships/image" Target="../media/image5.png"/><Relationship Id="rId7" Type="http://schemas.openxmlformats.org/officeDocument/2006/relationships/image" Target="../media/image37.png"/><Relationship Id="rId6" Type="http://schemas.microsoft.com/office/2007/relationships/hdphoto" Target="../media/image26.wdp"/><Relationship Id="rId5" Type="http://schemas.openxmlformats.org/officeDocument/2006/relationships/image" Target="../media/image25.png"/><Relationship Id="rId4" Type="http://schemas.openxmlformats.org/officeDocument/2006/relationships/image" Target="../media/image32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8" Type="http://schemas.openxmlformats.org/officeDocument/2006/relationships/notesSlide" Target="../notesSlides/notesSlide10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9.png"/><Relationship Id="rId15" Type="http://schemas.microsoft.com/office/2007/relationships/media" Target="../media/media4.m4a"/><Relationship Id="rId14" Type="http://schemas.openxmlformats.org/officeDocument/2006/relationships/audio" Target="../media/media4.m4a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" Target="slide22.xml"/><Relationship Id="rId10" Type="http://schemas.openxmlformats.org/officeDocument/2006/relationships/slide" Target="slide12.xml"/><Relationship Id="rId1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.xml"/><Relationship Id="rId7" Type="http://schemas.microsoft.com/office/2007/relationships/hdphoto" Target="../media/image26.wdp"/><Relationship Id="rId6" Type="http://schemas.openxmlformats.org/officeDocument/2006/relationships/image" Target="../media/image25.png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microsoft.com/office/2007/relationships/hdphoto" Target="../media/image26.wdp"/><Relationship Id="rId6" Type="http://schemas.openxmlformats.org/officeDocument/2006/relationships/image" Target="../media/image25.png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" Target="slide4.xml"/><Relationship Id="rId7" Type="http://schemas.openxmlformats.org/officeDocument/2006/relationships/slide" Target="slide15.xml"/><Relationship Id="rId6" Type="http://schemas.openxmlformats.org/officeDocument/2006/relationships/image" Target="../media/image37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7" Type="http://schemas.openxmlformats.org/officeDocument/2006/relationships/notesSlide" Target="../notesSlides/notesSlide13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microsoft.com/office/2007/relationships/media" Target="../media/media5.m4a"/><Relationship Id="rId13" Type="http://schemas.openxmlformats.org/officeDocument/2006/relationships/audio" Target="../media/media5.m4a"/><Relationship Id="rId12" Type="http://schemas.microsoft.com/office/2007/relationships/hdphoto" Target="../media/image6.wdp"/><Relationship Id="rId11" Type="http://schemas.openxmlformats.org/officeDocument/2006/relationships/image" Target="../media/image5.png"/><Relationship Id="rId10" Type="http://schemas.microsoft.com/office/2007/relationships/hdphoto" Target="../media/image2.wdp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openxmlformats.org/officeDocument/2006/relationships/image" Target="../media/image32.png"/><Relationship Id="rId3" Type="http://schemas.microsoft.com/office/2007/relationships/hdphoto" Target="../media/image41.wdp"/><Relationship Id="rId2" Type="http://schemas.openxmlformats.org/officeDocument/2006/relationships/image" Target="../media/image40.png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6.m4a"/><Relationship Id="rId12" Type="http://schemas.openxmlformats.org/officeDocument/2006/relationships/audio" Target="../media/media6.m4a"/><Relationship Id="rId11" Type="http://schemas.openxmlformats.org/officeDocument/2006/relationships/image" Target="../media/image42.png"/><Relationship Id="rId10" Type="http://schemas.microsoft.com/office/2007/relationships/hdphoto" Target="../media/image26.wdp"/><Relationship Id="rId1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microsoft.com/office/2007/relationships/hdphoto" Target="../media/image44.wdp"/><Relationship Id="rId7" Type="http://schemas.openxmlformats.org/officeDocument/2006/relationships/image" Target="../media/image43.png"/><Relationship Id="rId6" Type="http://schemas.microsoft.com/office/2007/relationships/hdphoto" Target="../media/image2.wdp"/><Relationship Id="rId5" Type="http://schemas.openxmlformats.org/officeDocument/2006/relationships/image" Target="../media/image1.png"/><Relationship Id="rId4" Type="http://schemas.microsoft.com/office/2007/relationships/hdphoto" Target="../media/image6.wdp"/><Relationship Id="rId3" Type="http://schemas.openxmlformats.org/officeDocument/2006/relationships/image" Target="../media/image5.png"/><Relationship Id="rId2" Type="http://schemas.openxmlformats.org/officeDocument/2006/relationships/image" Target="../media/image32.png"/><Relationship Id="rId18" Type="http://schemas.openxmlformats.org/officeDocument/2006/relationships/notesSlide" Target="../notesSlides/notesSlide15.xml"/><Relationship Id="rId17" Type="http://schemas.openxmlformats.org/officeDocument/2006/relationships/slideLayout" Target="../slideLayouts/slideLayout1.xml"/><Relationship Id="rId16" Type="http://schemas.openxmlformats.org/officeDocument/2006/relationships/slide" Target="slide18.xml"/><Relationship Id="rId15" Type="http://schemas.openxmlformats.org/officeDocument/2006/relationships/slide" Target="slide17.xml"/><Relationship Id="rId14" Type="http://schemas.microsoft.com/office/2007/relationships/hdphoto" Target="../media/image26.wdp"/><Relationship Id="rId13" Type="http://schemas.openxmlformats.org/officeDocument/2006/relationships/image" Target="../media/image25.png"/><Relationship Id="rId12" Type="http://schemas.microsoft.com/office/2007/relationships/hdphoto" Target="../media/image8.wdp"/><Relationship Id="rId11" Type="http://schemas.openxmlformats.org/officeDocument/2006/relationships/image" Target="../media/image9.png"/><Relationship Id="rId10" Type="http://schemas.microsoft.com/office/2007/relationships/hdphoto" Target="../media/image46.wdp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openxmlformats.org/officeDocument/2006/relationships/image" Target="../media/image32.png"/><Relationship Id="rId3" Type="http://schemas.microsoft.com/office/2007/relationships/hdphoto" Target="../media/image41.wdp"/><Relationship Id="rId2" Type="http://schemas.openxmlformats.org/officeDocument/2006/relationships/image" Target="../media/image40.png"/><Relationship Id="rId19" Type="http://schemas.openxmlformats.org/officeDocument/2006/relationships/notesSlide" Target="../notesSlides/notesSlide16.xml"/><Relationship Id="rId18" Type="http://schemas.openxmlformats.org/officeDocument/2006/relationships/slideLayout" Target="../slideLayouts/slideLayout1.xml"/><Relationship Id="rId17" Type="http://schemas.openxmlformats.org/officeDocument/2006/relationships/image" Target="../media/image19.png"/><Relationship Id="rId16" Type="http://schemas.microsoft.com/office/2007/relationships/media" Target="../media/media7.m4a"/><Relationship Id="rId15" Type="http://schemas.openxmlformats.org/officeDocument/2006/relationships/audio" Target="../media/media7.m4a"/><Relationship Id="rId14" Type="http://schemas.openxmlformats.org/officeDocument/2006/relationships/slide" Target="slide19.xml"/><Relationship Id="rId13" Type="http://schemas.microsoft.com/office/2007/relationships/hdphoto" Target="../media/image48.wdp"/><Relationship Id="rId12" Type="http://schemas.openxmlformats.org/officeDocument/2006/relationships/image" Target="../media/image47.png"/><Relationship Id="rId11" Type="http://schemas.openxmlformats.org/officeDocument/2006/relationships/image" Target="../media/image42.png"/><Relationship Id="rId10" Type="http://schemas.microsoft.com/office/2007/relationships/hdphoto" Target="../media/image26.wdp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openxmlformats.org/officeDocument/2006/relationships/image" Target="../media/image32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6" Type="http://schemas.openxmlformats.org/officeDocument/2006/relationships/notesSlide" Target="../notesSlides/notesSlide17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8.m4a"/><Relationship Id="rId12" Type="http://schemas.openxmlformats.org/officeDocument/2006/relationships/audio" Target="../media/media8.m4a"/><Relationship Id="rId11" Type="http://schemas.openxmlformats.org/officeDocument/2006/relationships/image" Target="../media/image37.png"/><Relationship Id="rId10" Type="http://schemas.microsoft.com/office/2007/relationships/hdphoto" Target="../media/image26.wdp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" Target="slide20.xml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26.wdp"/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1.xml"/><Relationship Id="rId10" Type="http://schemas.openxmlformats.org/officeDocument/2006/relationships/slide" Target="slide21.xml"/><Relationship Id="rId1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6" Type="http://schemas.openxmlformats.org/officeDocument/2006/relationships/notesSlide" Target="../notesSlides/notesSlide19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9.m4a"/><Relationship Id="rId12" Type="http://schemas.openxmlformats.org/officeDocument/2006/relationships/audio" Target="../media/media9.m4a"/><Relationship Id="rId11" Type="http://schemas.openxmlformats.org/officeDocument/2006/relationships/slide" Target="slide37.xml"/><Relationship Id="rId10" Type="http://schemas.openxmlformats.org/officeDocument/2006/relationships/image" Target="../media/image33.png"/><Relationship Id="rId1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6" Type="http://schemas.openxmlformats.org/officeDocument/2006/relationships/notesSlide" Target="../notesSlides/notesSlide20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10.m4a"/><Relationship Id="rId12" Type="http://schemas.openxmlformats.org/officeDocument/2006/relationships/audio" Target="../media/media10.m4a"/><Relationship Id="rId11" Type="http://schemas.openxmlformats.org/officeDocument/2006/relationships/slide" Target="slide38.xml"/><Relationship Id="rId10" Type="http://schemas.openxmlformats.org/officeDocument/2006/relationships/image" Target="../media/image37.png"/><Relationship Id="rId1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2.png"/><Relationship Id="rId7" Type="http://schemas.microsoft.com/office/2007/relationships/hdphoto" Target="../media/image26.wdp"/><Relationship Id="rId6" Type="http://schemas.openxmlformats.org/officeDocument/2006/relationships/image" Target="../media/image25.png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" Target="slide4.xml"/><Relationship Id="rId8" Type="http://schemas.openxmlformats.org/officeDocument/2006/relationships/slide" Target="slide24.xml"/><Relationship Id="rId7" Type="http://schemas.openxmlformats.org/officeDocument/2006/relationships/image" Target="../media/image37.png"/><Relationship Id="rId6" Type="http://schemas.microsoft.com/office/2007/relationships/hdphoto" Target="../media/image26.wdp"/><Relationship Id="rId5" Type="http://schemas.openxmlformats.org/officeDocument/2006/relationships/image" Target="../media/image25.png"/><Relationship Id="rId4" Type="http://schemas.microsoft.com/office/2007/relationships/hdphoto" Target="../media/image29.wdp"/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8" Type="http://schemas.openxmlformats.org/officeDocument/2006/relationships/notesSlide" Target="../notesSlides/notesSlide22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9.png"/><Relationship Id="rId15" Type="http://schemas.microsoft.com/office/2007/relationships/media" Target="../media/media5.m4a"/><Relationship Id="rId14" Type="http://schemas.openxmlformats.org/officeDocument/2006/relationships/audio" Target="../media/media5.m4a"/><Relationship Id="rId13" Type="http://schemas.microsoft.com/office/2007/relationships/hdphoto" Target="../media/image6.wdp"/><Relationship Id="rId12" Type="http://schemas.openxmlformats.org/officeDocument/2006/relationships/image" Target="../media/image5.png"/><Relationship Id="rId11" Type="http://schemas.microsoft.com/office/2007/relationships/hdphoto" Target="../media/image2.wdp"/><Relationship Id="rId10" Type="http://schemas.openxmlformats.org/officeDocument/2006/relationships/image" Target="../media/image1.png"/><Relationship Id="rId1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9" Type="http://schemas.microsoft.com/office/2007/relationships/hdphoto" Target="../media/image26.wdp"/><Relationship Id="rId8" Type="http://schemas.openxmlformats.org/officeDocument/2006/relationships/image" Target="../media/image25.png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microsoft.com/office/2007/relationships/hdphoto" Target="../media/image6.wdp"/><Relationship Id="rId4" Type="http://schemas.openxmlformats.org/officeDocument/2006/relationships/image" Target="../media/image5.png"/><Relationship Id="rId3" Type="http://schemas.microsoft.com/office/2007/relationships/hdphoto" Target="../media/image41.wdp"/><Relationship Id="rId2" Type="http://schemas.openxmlformats.org/officeDocument/2006/relationships/image" Target="../media/image40.png"/><Relationship Id="rId15" Type="http://schemas.openxmlformats.org/officeDocument/2006/relationships/notesSlide" Target="../notesSlides/notesSlide23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9.png"/><Relationship Id="rId12" Type="http://schemas.microsoft.com/office/2007/relationships/media" Target="../media/media6.m4a"/><Relationship Id="rId11" Type="http://schemas.openxmlformats.org/officeDocument/2006/relationships/audio" Target="../media/media6.m4a"/><Relationship Id="rId10" Type="http://schemas.openxmlformats.org/officeDocument/2006/relationships/image" Target="../media/image42.png"/><Relationship Id="rId1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9" Type="http://schemas.microsoft.com/office/2007/relationships/hdphoto" Target="../media/image46.wdp"/><Relationship Id="rId8" Type="http://schemas.openxmlformats.org/officeDocument/2006/relationships/image" Target="../media/image45.png"/><Relationship Id="rId7" Type="http://schemas.microsoft.com/office/2007/relationships/hdphoto" Target="../media/image44.wdp"/><Relationship Id="rId6" Type="http://schemas.openxmlformats.org/officeDocument/2006/relationships/image" Target="../media/image43.png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7" Type="http://schemas.openxmlformats.org/officeDocument/2006/relationships/notesSlide" Target="../notesSlides/notesSlide24.xml"/><Relationship Id="rId16" Type="http://schemas.openxmlformats.org/officeDocument/2006/relationships/slideLayout" Target="../slideLayouts/slideLayout1.xml"/><Relationship Id="rId15" Type="http://schemas.openxmlformats.org/officeDocument/2006/relationships/slide" Target="slide27.xml"/><Relationship Id="rId14" Type="http://schemas.openxmlformats.org/officeDocument/2006/relationships/slide" Target="slide26.xml"/><Relationship Id="rId13" Type="http://schemas.microsoft.com/office/2007/relationships/hdphoto" Target="../media/image26.wdp"/><Relationship Id="rId12" Type="http://schemas.openxmlformats.org/officeDocument/2006/relationships/image" Target="../media/image25.png"/><Relationship Id="rId11" Type="http://schemas.microsoft.com/office/2007/relationships/hdphoto" Target="../media/image8.wdp"/><Relationship Id="rId10" Type="http://schemas.openxmlformats.org/officeDocument/2006/relationships/image" Target="../media/image9.png"/><Relationship Id="rId1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9" Type="http://schemas.microsoft.com/office/2007/relationships/hdphoto" Target="../media/image26.wdp"/><Relationship Id="rId8" Type="http://schemas.openxmlformats.org/officeDocument/2006/relationships/image" Target="../media/image25.png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microsoft.com/office/2007/relationships/hdphoto" Target="../media/image6.wdp"/><Relationship Id="rId4" Type="http://schemas.openxmlformats.org/officeDocument/2006/relationships/image" Target="../media/image5.png"/><Relationship Id="rId3" Type="http://schemas.microsoft.com/office/2007/relationships/hdphoto" Target="../media/image41.wdp"/><Relationship Id="rId2" Type="http://schemas.openxmlformats.org/officeDocument/2006/relationships/image" Target="../media/image40.png"/><Relationship Id="rId18" Type="http://schemas.openxmlformats.org/officeDocument/2006/relationships/notesSlide" Target="../notesSlides/notesSlide25.xml"/><Relationship Id="rId17" Type="http://schemas.openxmlformats.org/officeDocument/2006/relationships/slideLayout" Target="../slideLayouts/slideLayout1.xml"/><Relationship Id="rId16" Type="http://schemas.openxmlformats.org/officeDocument/2006/relationships/image" Target="../media/image19.png"/><Relationship Id="rId15" Type="http://schemas.microsoft.com/office/2007/relationships/media" Target="../media/media7.m4a"/><Relationship Id="rId14" Type="http://schemas.openxmlformats.org/officeDocument/2006/relationships/audio" Target="../media/media7.m4a"/><Relationship Id="rId13" Type="http://schemas.openxmlformats.org/officeDocument/2006/relationships/slide" Target="slide28.xml"/><Relationship Id="rId12" Type="http://schemas.microsoft.com/office/2007/relationships/hdphoto" Target="../media/image48.wdp"/><Relationship Id="rId11" Type="http://schemas.openxmlformats.org/officeDocument/2006/relationships/image" Target="../media/image47.png"/><Relationship Id="rId10" Type="http://schemas.openxmlformats.org/officeDocument/2006/relationships/image" Target="../media/image42.png"/><Relationship Id="rId1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9" Type="http://schemas.microsoft.com/office/2007/relationships/hdphoto" Target="../media/image26.wdp"/><Relationship Id="rId8" Type="http://schemas.openxmlformats.org/officeDocument/2006/relationships/image" Target="../media/image25.png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microsoft.com/office/2007/relationships/hdphoto" Target="../media/image6.wdp"/><Relationship Id="rId4" Type="http://schemas.openxmlformats.org/officeDocument/2006/relationships/image" Target="../media/image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6" Type="http://schemas.openxmlformats.org/officeDocument/2006/relationships/notesSlide" Target="../notesSlides/notesSlide26.xml"/><Relationship Id="rId15" Type="http://schemas.openxmlformats.org/officeDocument/2006/relationships/slideLayout" Target="../slideLayouts/slideLayout1.xml"/><Relationship Id="rId14" Type="http://schemas.openxmlformats.org/officeDocument/2006/relationships/slide" Target="slide28.xml"/><Relationship Id="rId13" Type="http://schemas.openxmlformats.org/officeDocument/2006/relationships/image" Target="../media/image19.png"/><Relationship Id="rId12" Type="http://schemas.microsoft.com/office/2007/relationships/media" Target="../media/media8.m4a"/><Relationship Id="rId11" Type="http://schemas.openxmlformats.org/officeDocument/2006/relationships/audio" Target="../media/media8.m4a"/><Relationship Id="rId10" Type="http://schemas.openxmlformats.org/officeDocument/2006/relationships/image" Target="../media/image37.png"/><Relationship Id="rId1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7.xml"/><Relationship Id="rId8" Type="http://schemas.openxmlformats.org/officeDocument/2006/relationships/slideLayout" Target="../slideLayouts/slideLayout1.xml"/><Relationship Id="rId7" Type="http://schemas.microsoft.com/office/2007/relationships/hdphoto" Target="../media/image26.wdp"/><Relationship Id="rId6" Type="http://schemas.openxmlformats.org/officeDocument/2006/relationships/image" Target="../media/image25.png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" Target="slide30.xml"/><Relationship Id="rId8" Type="http://schemas.microsoft.com/office/2007/relationships/hdphoto" Target="../media/image6.wdp"/><Relationship Id="rId7" Type="http://schemas.openxmlformats.org/officeDocument/2006/relationships/image" Target="../media/image5.png"/><Relationship Id="rId6" Type="http://schemas.openxmlformats.org/officeDocument/2006/relationships/image" Target="../media/image37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7" Type="http://schemas.openxmlformats.org/officeDocument/2006/relationships/notesSlide" Target="../notesSlides/notesSlide28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microsoft.com/office/2007/relationships/media" Target="../media/media4.m4a"/><Relationship Id="rId13" Type="http://schemas.openxmlformats.org/officeDocument/2006/relationships/audio" Target="../media/media4.m4a"/><Relationship Id="rId12" Type="http://schemas.microsoft.com/office/2007/relationships/hdphoto" Target="../media/image2.wdp"/><Relationship Id="rId11" Type="http://schemas.openxmlformats.org/officeDocument/2006/relationships/image" Target="../media/image1.png"/><Relationship Id="rId10" Type="http://schemas.openxmlformats.org/officeDocument/2006/relationships/slide" Target="slide31.xml"/><Relationship Id="rId1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2.png"/><Relationship Id="rId7" Type="http://schemas.microsoft.com/office/2007/relationships/hdphoto" Target="../media/image26.wdp"/><Relationship Id="rId6" Type="http://schemas.openxmlformats.org/officeDocument/2006/relationships/image" Target="../media/image25.png"/><Relationship Id="rId5" Type="http://schemas.microsoft.com/office/2007/relationships/hdphoto" Target="../media/image2.wdp"/><Relationship Id="rId4" Type="http://schemas.openxmlformats.org/officeDocument/2006/relationships/image" Target="../media/image1.png"/><Relationship Id="rId3" Type="http://schemas.microsoft.com/office/2007/relationships/hdphoto" Target="../media/image6.wdp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29.xml"/><Relationship Id="rId1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" Target="slide32.xml"/><Relationship Id="rId8" Type="http://schemas.microsoft.com/office/2007/relationships/hdphoto" Target="../media/image2.wdp"/><Relationship Id="rId7" Type="http://schemas.openxmlformats.org/officeDocument/2006/relationships/image" Target="../media/image1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26.wdp"/><Relationship Id="rId3" Type="http://schemas.openxmlformats.org/officeDocument/2006/relationships/image" Target="../media/image25.png"/><Relationship Id="rId2" Type="http://schemas.openxmlformats.org/officeDocument/2006/relationships/image" Target="../media/image32.png"/><Relationship Id="rId12" Type="http://schemas.openxmlformats.org/officeDocument/2006/relationships/notesSlide" Target="../notesSlides/notesSlide30.xml"/><Relationship Id="rId11" Type="http://schemas.openxmlformats.org/officeDocument/2006/relationships/slideLayout" Target="../slideLayouts/slideLayout1.xml"/><Relationship Id="rId10" Type="http://schemas.openxmlformats.org/officeDocument/2006/relationships/slide" Target="slide36.xml"/><Relationship Id="rId1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6" Type="http://schemas.openxmlformats.org/officeDocument/2006/relationships/notesSlide" Target="../notesSlides/notesSlide31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9.m4a"/><Relationship Id="rId12" Type="http://schemas.openxmlformats.org/officeDocument/2006/relationships/audio" Target="../media/media9.m4a"/><Relationship Id="rId11" Type="http://schemas.openxmlformats.org/officeDocument/2006/relationships/slide" Target="slide37.xml"/><Relationship Id="rId10" Type="http://schemas.openxmlformats.org/officeDocument/2006/relationships/image" Target="../media/image33.png"/><Relationship Id="rId1" Type="http://schemas.openxmlformats.org/officeDocument/2006/relationships/image" Target="../media/image49.jpeg"/></Relationships>
</file>

<file path=ppt/slides/_rels/slide33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6" Type="http://schemas.openxmlformats.org/officeDocument/2006/relationships/notesSlide" Target="../notesSlides/notesSlide32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9.png"/><Relationship Id="rId13" Type="http://schemas.microsoft.com/office/2007/relationships/media" Target="../media/media10.m4a"/><Relationship Id="rId12" Type="http://schemas.openxmlformats.org/officeDocument/2006/relationships/audio" Target="../media/media10.m4a"/><Relationship Id="rId11" Type="http://schemas.openxmlformats.org/officeDocument/2006/relationships/slide" Target="slide38.xml"/><Relationship Id="rId10" Type="http://schemas.openxmlformats.org/officeDocument/2006/relationships/image" Target="../media/image37.png"/><Relationship Id="rId1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slide" Target="slide36.xml"/><Relationship Id="rId8" Type="http://schemas.openxmlformats.org/officeDocument/2006/relationships/slide" Target="slide35.xml"/><Relationship Id="rId7" Type="http://schemas.microsoft.com/office/2007/relationships/hdphoto" Target="../media/image2.wdp"/><Relationship Id="rId6" Type="http://schemas.openxmlformats.org/officeDocument/2006/relationships/image" Target="../media/image1.png"/><Relationship Id="rId5" Type="http://schemas.microsoft.com/office/2007/relationships/hdphoto" Target="../media/image6.wdp"/><Relationship Id="rId4" Type="http://schemas.openxmlformats.org/officeDocument/2006/relationships/image" Target="../media/image5.png"/><Relationship Id="rId3" Type="http://schemas.microsoft.com/office/2007/relationships/hdphoto" Target="../media/image26.wdp"/><Relationship Id="rId2" Type="http://schemas.openxmlformats.org/officeDocument/2006/relationships/image" Target="../media/image25.png"/><Relationship Id="rId11" Type="http://schemas.openxmlformats.org/officeDocument/2006/relationships/notesSlide" Target="../notesSlides/notesSlide3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31.wdp"/><Relationship Id="rId2" Type="http://schemas.openxmlformats.org/officeDocument/2006/relationships/image" Target="../media/image30.png"/><Relationship Id="rId17" Type="http://schemas.openxmlformats.org/officeDocument/2006/relationships/notesSlide" Target="../notesSlides/notesSlide34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microsoft.com/office/2007/relationships/media" Target="../media/media9.m4a"/><Relationship Id="rId13" Type="http://schemas.openxmlformats.org/officeDocument/2006/relationships/audio" Target="../media/media9.m4a"/><Relationship Id="rId12" Type="http://schemas.openxmlformats.org/officeDocument/2006/relationships/image" Target="../media/image32.png"/><Relationship Id="rId11" Type="http://schemas.openxmlformats.org/officeDocument/2006/relationships/slide" Target="slide38.xml"/><Relationship Id="rId10" Type="http://schemas.openxmlformats.org/officeDocument/2006/relationships/image" Target="../media/image33.png"/><Relationship Id="rId1" Type="http://schemas.openxmlformats.org/officeDocument/2006/relationships/image" Target="../media/image49.jpeg"/></Relationships>
</file>

<file path=ppt/slides/_rels/slide36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29.wdp"/><Relationship Id="rId2" Type="http://schemas.openxmlformats.org/officeDocument/2006/relationships/image" Target="../media/image28.png"/><Relationship Id="rId17" Type="http://schemas.openxmlformats.org/officeDocument/2006/relationships/notesSlide" Target="../notesSlides/notesSlide3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microsoft.com/office/2007/relationships/media" Target="../media/media10.m4a"/><Relationship Id="rId13" Type="http://schemas.openxmlformats.org/officeDocument/2006/relationships/audio" Target="../media/media10.m4a"/><Relationship Id="rId12" Type="http://schemas.openxmlformats.org/officeDocument/2006/relationships/image" Target="../media/image32.png"/><Relationship Id="rId11" Type="http://schemas.openxmlformats.org/officeDocument/2006/relationships/slide" Target="slide38.xml"/><Relationship Id="rId10" Type="http://schemas.openxmlformats.org/officeDocument/2006/relationships/image" Target="../media/image37.png"/><Relationship Id="rId1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51.wdp"/><Relationship Id="rId2" Type="http://schemas.openxmlformats.org/officeDocument/2006/relationships/image" Target="../media/image50.png"/><Relationship Id="rId17" Type="http://schemas.openxmlformats.org/officeDocument/2006/relationships/notesSlide" Target="../notesSlides/notesSlide36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microsoft.com/office/2007/relationships/media" Target="../media/media11.m4a"/><Relationship Id="rId13" Type="http://schemas.openxmlformats.org/officeDocument/2006/relationships/audio" Target="NULL" TargetMode="External"/><Relationship Id="rId12" Type="http://schemas.openxmlformats.org/officeDocument/2006/relationships/image" Target="../media/image52.png"/><Relationship Id="rId11" Type="http://schemas.openxmlformats.org/officeDocument/2006/relationships/slide" Target="slide1.xml"/><Relationship Id="rId10" Type="http://schemas.openxmlformats.org/officeDocument/2006/relationships/slide" Target="slide39.xml"/><Relationship Id="rId1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9" Type="http://schemas.microsoft.com/office/2007/relationships/hdphoto" Target="../media/image2.wdp"/><Relationship Id="rId8" Type="http://schemas.openxmlformats.org/officeDocument/2006/relationships/image" Target="../media/image1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26.wdp"/><Relationship Id="rId4" Type="http://schemas.openxmlformats.org/officeDocument/2006/relationships/image" Target="../media/image25.png"/><Relationship Id="rId3" Type="http://schemas.microsoft.com/office/2007/relationships/hdphoto" Target="../media/image54.wdp"/><Relationship Id="rId2" Type="http://schemas.openxmlformats.org/officeDocument/2006/relationships/image" Target="../media/image53.png"/><Relationship Id="rId17" Type="http://schemas.openxmlformats.org/officeDocument/2006/relationships/notesSlide" Target="../notesSlides/notesSlide37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microsoft.com/office/2007/relationships/media" Target="../media/media12.m4a"/><Relationship Id="rId13" Type="http://schemas.openxmlformats.org/officeDocument/2006/relationships/audio" Target="../media/media12.m4a"/><Relationship Id="rId12" Type="http://schemas.openxmlformats.org/officeDocument/2006/relationships/image" Target="../media/image55.jpeg"/><Relationship Id="rId11" Type="http://schemas.openxmlformats.org/officeDocument/2006/relationships/image" Target="../media/image32.png"/><Relationship Id="rId10" Type="http://schemas.openxmlformats.org/officeDocument/2006/relationships/slide" Target="slide4.xml"/><Relationship Id="rId1" Type="http://schemas.openxmlformats.org/officeDocument/2006/relationships/image" Target="../media/image49.jpe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slide" Target="slide1.xml"/><Relationship Id="rId7" Type="http://schemas.openxmlformats.org/officeDocument/2006/relationships/slide" Target="slide3.xml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2" Type="http://schemas.openxmlformats.org/officeDocument/2006/relationships/notesSlide" Target="../notesSlides/notesSlide38.xml"/><Relationship Id="rId21" Type="http://schemas.openxmlformats.org/officeDocument/2006/relationships/slideLayout" Target="../slideLayouts/slideLayout1.xml"/><Relationship Id="rId20" Type="http://schemas.microsoft.com/office/2007/relationships/hdphoto" Target="../media/image18.wdp"/><Relationship Id="rId2" Type="http://schemas.microsoft.com/office/2007/relationships/hdphoto" Target="../media/image2.wdp"/><Relationship Id="rId19" Type="http://schemas.openxmlformats.org/officeDocument/2006/relationships/image" Target="../media/image17.png"/><Relationship Id="rId18" Type="http://schemas.microsoft.com/office/2007/relationships/hdphoto" Target="../media/image16.wdp"/><Relationship Id="rId17" Type="http://schemas.openxmlformats.org/officeDocument/2006/relationships/image" Target="../media/image15.png"/><Relationship Id="rId16" Type="http://schemas.microsoft.com/office/2007/relationships/hdphoto" Target="../media/image14.wdp"/><Relationship Id="rId15" Type="http://schemas.openxmlformats.org/officeDocument/2006/relationships/image" Target="../media/image13.png"/><Relationship Id="rId14" Type="http://schemas.microsoft.com/office/2007/relationships/hdphoto" Target="../media/image12.wdp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microsoft.com/office/2007/relationships/hdphoto" Target="../media/image8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>
            <a:off x="707439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9333844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909319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0484792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646683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8222158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797631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92344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49891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36282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11757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38723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97914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073389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648862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075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38622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96170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30333" y="266353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30333" y="504651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0333" y="43884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230333" y="37996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674" y="3210792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38992" y="62172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30333" y="56284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30333" y="2005447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30333" y="141662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21674" y="827811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98318" y="-21936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53" y="389533"/>
            <a:ext cx="5815596" cy="2171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1" b="99917" l="6016" r="91875">
                        <a14:foregroundMark x1="46797" y1="6401" x2="55234" y2="6650"/>
                        <a14:foregroundMark x1="65938" y1="79052" x2="64453" y2="90607"/>
                        <a14:foregroundMark x1="72109" y1="70574" x2="74609" y2="89027"/>
                        <a14:foregroundMark x1="74844" y1="65919" x2="81719" y2="88612"/>
                        <a14:foregroundMark x1="89375" y1="84871" x2="92031" y2="99501"/>
                        <a14:foregroundMark x1="39766" y1="70075" x2="37031" y2="91687"/>
                        <a14:foregroundMark x1="57500" y1="69077" x2="50078" y2="96259"/>
                        <a14:foregroundMark x1="45234" y1="69327" x2="46563" y2="78055"/>
                        <a14:foregroundMark x1="45938" y1="67581" x2="51172" y2="75312"/>
                        <a14:foregroundMark x1="32344" y1="92103" x2="38594" y2="99917"/>
                        <a14:foregroundMark x1="7187" y1="86201" x2="7187" y2="86201"/>
                        <a14:foregroundMark x1="41016" y1="72901" x2="35391" y2="83957"/>
                        <a14:foregroundMark x1="6406" y1="88196" x2="8906" y2="85619"/>
                        <a14:foregroundMark x1="10859" y1="83042" x2="8359" y2="84040"/>
                        <a14:foregroundMark x1="6016" y1="87032" x2="6641" y2="91272"/>
                        <a14:foregroundMark x1="6172" y1="91521" x2="7656" y2="98587"/>
                        <a14:foregroundMark x1="77031" y1="52037" x2="80547" y2="60931"/>
                        <a14:foregroundMark x1="80000" y1="62843" x2="85156" y2="70989"/>
                        <a14:foregroundMark x1="83828" y1="68412" x2="86094" y2="7132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3" y="619991"/>
            <a:ext cx="6183987" cy="5811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心形 35"/>
          <p:cNvSpPr/>
          <p:nvPr/>
        </p:nvSpPr>
        <p:spPr>
          <a:xfrm>
            <a:off x="1260764" y="1856509"/>
            <a:ext cx="498763" cy="405247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810755" y="2516331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11072212" y="41736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1158930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65965"/>
            <a:ext cx="1427345" cy="1376798"/>
          </a:xfrm>
          <a:prstGeom prst="rect">
            <a:avLst/>
          </a:prstGeom>
        </p:spPr>
      </p:pic>
      <p:grpSp>
        <p:nvGrpSpPr>
          <p:cNvPr id="127" name="组合 126"/>
          <p:cNvGrpSpPr/>
          <p:nvPr/>
        </p:nvGrpSpPr>
        <p:grpSpPr>
          <a:xfrm>
            <a:off x="7862151" y="2627285"/>
            <a:ext cx="2320637" cy="616527"/>
            <a:chOff x="7862151" y="2627285"/>
            <a:chExt cx="2320637" cy="616527"/>
          </a:xfrm>
        </p:grpSpPr>
        <p:grpSp>
          <p:nvGrpSpPr>
            <p:cNvPr id="25" name="组合 24"/>
            <p:cNvGrpSpPr/>
            <p:nvPr/>
          </p:nvGrpSpPr>
          <p:grpSpPr>
            <a:xfrm>
              <a:off x="7862151" y="2627285"/>
              <a:ext cx="2320637" cy="616527"/>
              <a:chOff x="8412570" y="2466109"/>
              <a:chExt cx="2320637" cy="616527"/>
            </a:xfrm>
          </p:grpSpPr>
          <p:sp>
            <p:nvSpPr>
              <p:cNvPr id="23" name="矩形: 圆角 22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: 圆角 23"/>
              <p:cNvSpPr/>
              <p:nvPr/>
            </p:nvSpPr>
            <p:spPr>
              <a:xfrm>
                <a:off x="8488769" y="2542308"/>
                <a:ext cx="2168237" cy="4433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>
              <a:hlinkClick r:id="rId7" action="ppaction://hlinksldjump"/>
            </p:cNvPr>
            <p:cNvSpPr txBox="1"/>
            <p:nvPr/>
          </p:nvSpPr>
          <p:spPr>
            <a:xfrm>
              <a:off x="8437626" y="2735181"/>
              <a:ext cx="1528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点击开始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7855379" y="3435929"/>
            <a:ext cx="2320637" cy="616527"/>
            <a:chOff x="7862151" y="3789220"/>
            <a:chExt cx="2320637" cy="616527"/>
          </a:xfrm>
        </p:grpSpPr>
        <p:grpSp>
          <p:nvGrpSpPr>
            <p:cNvPr id="26" name="组合 25"/>
            <p:cNvGrpSpPr/>
            <p:nvPr/>
          </p:nvGrpSpPr>
          <p:grpSpPr>
            <a:xfrm>
              <a:off x="7862151" y="3789220"/>
              <a:ext cx="2320637" cy="616527"/>
              <a:chOff x="8412570" y="2466109"/>
              <a:chExt cx="2320637" cy="616527"/>
            </a:xfrm>
          </p:grpSpPr>
          <p:sp>
            <p:nvSpPr>
              <p:cNvPr id="27" name="矩形: 圆角 26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: 圆角 27"/>
              <p:cNvSpPr/>
              <p:nvPr/>
            </p:nvSpPr>
            <p:spPr>
              <a:xfrm>
                <a:off x="8488769" y="2542308"/>
                <a:ext cx="2168237" cy="4433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文本框 95">
              <a:hlinkClick r:id="rId8" action="ppaction://hlinksldjump"/>
            </p:cNvPr>
            <p:cNvSpPr txBox="1"/>
            <p:nvPr/>
          </p:nvSpPr>
          <p:spPr>
            <a:xfrm>
              <a:off x="8437625" y="3878378"/>
              <a:ext cx="1528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继续存档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7870221" y="5147800"/>
            <a:ext cx="2320637" cy="616527"/>
            <a:chOff x="7862149" y="5025738"/>
            <a:chExt cx="2320637" cy="616527"/>
          </a:xfrm>
        </p:grpSpPr>
        <p:grpSp>
          <p:nvGrpSpPr>
            <p:cNvPr id="29" name="组合 28"/>
            <p:cNvGrpSpPr/>
            <p:nvPr/>
          </p:nvGrpSpPr>
          <p:grpSpPr>
            <a:xfrm>
              <a:off x="7862149" y="5025738"/>
              <a:ext cx="2320637" cy="616527"/>
              <a:chOff x="8412570" y="2466109"/>
              <a:chExt cx="2320637" cy="616527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8488769" y="2542308"/>
                <a:ext cx="2168237" cy="4433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7" name="文本框 96">
              <a:hlinkClick r:id="rId9" action="ppaction://hlinksldjump"/>
            </p:cNvPr>
            <p:cNvSpPr txBox="1"/>
            <p:nvPr/>
          </p:nvSpPr>
          <p:spPr>
            <a:xfrm>
              <a:off x="8486027" y="5138952"/>
              <a:ext cx="1528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退出游戏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43070" y="5613738"/>
            <a:ext cx="1937350" cy="710245"/>
            <a:chOff x="443069" y="5539062"/>
            <a:chExt cx="2057472" cy="784922"/>
          </a:xfrm>
        </p:grpSpPr>
        <p:sp>
          <p:nvSpPr>
            <p:cNvPr id="101" name="带形: 上凸 100"/>
            <p:cNvSpPr/>
            <p:nvPr/>
          </p:nvSpPr>
          <p:spPr>
            <a:xfrm>
              <a:off x="443069" y="5539062"/>
              <a:ext cx="1957100" cy="784922"/>
            </a:xfrm>
            <a:prstGeom prst="ribbon2">
              <a:avLst/>
            </a:prstGeom>
            <a:solidFill>
              <a:schemeClr val="bg1"/>
            </a:solidFill>
            <a:ln>
              <a:solidFill>
                <a:srgbClr val="FE79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带形: 上凸 97"/>
            <p:cNvSpPr/>
            <p:nvPr/>
          </p:nvSpPr>
          <p:spPr>
            <a:xfrm>
              <a:off x="488926" y="5613739"/>
              <a:ext cx="1873172" cy="646672"/>
            </a:xfrm>
            <a:prstGeom prst="ribbon2">
              <a:avLst/>
            </a:prstGeom>
            <a:solidFill>
              <a:srgbClr val="FE79A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971743" y="5675082"/>
              <a:ext cx="152879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RESET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华文宋体" panose="0201060004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107" name="图片 10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0789" b="28305" l="64181" r="96020">
                        <a14:foregroundMark x1="73028" y1="24178" x2="90246" y2="23396"/>
                        <a14:foregroundMark x1="69805" y1="22731" x2="87786" y2="23748"/>
                        <a14:foregroundMark x1="68363" y1="23865" x2="84902" y2="23161"/>
                        <a14:foregroundMark x1="82188" y1="22496" x2="76421" y2="23083"/>
                        <a14:foregroundMark x1="68617" y1="24061" x2="91942" y2="23513"/>
                        <a14:foregroundMark x1="92451" y1="21283" x2="92451" y2="26034"/>
                        <a14:foregroundMark x1="95844" y1="22379" x2="68617" y2="25626"/>
                        <a14:foregroundMark x1="68617" y1="25626" x2="68617" y2="25626"/>
                        <a14:foregroundMark x1="65225" y1="21479" x2="78541" y2="23513"/>
                        <a14:foregroundMark x1="72815" y1="26249" x2="91009" y2="25313"/>
                        <a14:foregroundMark x1="91009" y1="25313" x2="92197" y2="25313"/>
                        <a14:foregroundMark x1="76166" y1="21714" x2="87362" y2="21714"/>
                        <a14:foregroundMark x1="65988" y1="23631" x2="66921" y2="24765"/>
                        <a14:foregroundMark x1="82782" y1="25509" x2="87108" y2="25509"/>
                        <a14:foregroundMark x1="82273" y1="24061" x2="87447" y2="24061"/>
                        <a14:backgroundMark x1="70738" y1="26565" x2="67769" y2="26682"/>
                        <a14:backgroundMark x1="73198" y1="26526" x2="70483" y2="26526"/>
                        <a14:backgroundMark x1="93130" y1="26526" x2="91094" y2="26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1" t="19850" b="70756"/>
          <a:stretch>
            <a:fillRect/>
          </a:stretch>
        </p:blipFill>
        <p:spPr>
          <a:xfrm>
            <a:off x="4689583" y="390642"/>
            <a:ext cx="2363782" cy="1209558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878" b="34077" l="50891" r="70483">
                        <a14:foregroundMark x1="70568" y1="29225" x2="70483" y2="31142"/>
                        <a14:foregroundMark x1="61917" y1="33803" x2="62341" y2="34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8" t="26136" r="28460" b="65783"/>
          <a:stretch>
            <a:fillRect/>
          </a:stretch>
        </p:blipFill>
        <p:spPr>
          <a:xfrm>
            <a:off x="6649900" y="5447417"/>
            <a:ext cx="957905" cy="733724"/>
          </a:xfrm>
          <a:prstGeom prst="rect">
            <a:avLst/>
          </a:prstGeom>
        </p:spPr>
      </p:pic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81100" y="180687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图片 112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8412" b="35563" l="75303" r="95010">
                        <a14:foregroundMark x1="81086" y1="31925" x2="88804" y2="30790"/>
                        <a14:foregroundMark x1="89059" y1="30595" x2="89059" y2="33725"/>
                        <a14:foregroundMark x1="79135" y1="32394" x2="79813" y2="33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27518" r="2527" b="63543"/>
          <a:stretch>
            <a:fillRect/>
          </a:stretch>
        </p:blipFill>
        <p:spPr>
          <a:xfrm>
            <a:off x="10407338" y="4104933"/>
            <a:ext cx="1212082" cy="953618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4305" b="51275" l="47845" r="612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165" t="43434" r="37035" b="47854"/>
          <a:stretch>
            <a:fillRect/>
          </a:stretch>
        </p:blipFill>
        <p:spPr>
          <a:xfrm>
            <a:off x="6330518" y="4408067"/>
            <a:ext cx="656900" cy="738517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4102" b="61466" l="74985" r="97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3" t="53182" b="37613"/>
          <a:stretch>
            <a:fillRect/>
          </a:stretch>
        </p:blipFill>
        <p:spPr>
          <a:xfrm>
            <a:off x="10393642" y="5243946"/>
            <a:ext cx="1530792" cy="1050578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1617" b="58933" l="4733" r="22699">
                        <a14:foregroundMark x1="12533" y1="52668" x2="12533" y2="52668"/>
                        <a14:foregroundMark x1="16915" y1="52344" x2="16915" y2="52344"/>
                        <a14:foregroundMark x1="20508" y1="54689" x2="20508" y2="54689"/>
                        <a14:foregroundMark x1="7187" y1="55335" x2="7187" y2="55335"/>
                        <a14:foregroundMark x1="22699" y1="54446" x2="22699" y2="54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0707" r="75890" b="40144"/>
          <a:stretch>
            <a:fillRect/>
          </a:stretch>
        </p:blipFill>
        <p:spPr>
          <a:xfrm>
            <a:off x="4710987" y="5552578"/>
            <a:ext cx="913149" cy="842611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494" b="93038" l="9890" r="89560">
                        <a14:foregroundMark x1="62088" y1="93038" x2="69780" y2="93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540" y="2801196"/>
            <a:ext cx="803040" cy="697144"/>
          </a:xfrm>
          <a:prstGeom prst="rect">
            <a:avLst/>
          </a:prstGeom>
        </p:spPr>
      </p:pic>
      <p:grpSp>
        <p:nvGrpSpPr>
          <p:cNvPr id="130" name="组合 129"/>
          <p:cNvGrpSpPr/>
          <p:nvPr/>
        </p:nvGrpSpPr>
        <p:grpSpPr>
          <a:xfrm>
            <a:off x="7862149" y="4271362"/>
            <a:ext cx="2320637" cy="616527"/>
            <a:chOff x="7862151" y="3789220"/>
            <a:chExt cx="2320637" cy="616527"/>
          </a:xfrm>
        </p:grpSpPr>
        <p:grpSp>
          <p:nvGrpSpPr>
            <p:cNvPr id="131" name="组合 130"/>
            <p:cNvGrpSpPr/>
            <p:nvPr/>
          </p:nvGrpSpPr>
          <p:grpSpPr>
            <a:xfrm>
              <a:off x="7862151" y="3789220"/>
              <a:ext cx="2320637" cy="616527"/>
              <a:chOff x="8412570" y="2466109"/>
              <a:chExt cx="2320637" cy="616527"/>
            </a:xfrm>
          </p:grpSpPr>
          <p:sp>
            <p:nvSpPr>
              <p:cNvPr id="133" name="矩形: 圆角 132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矩形: 圆角 133"/>
              <p:cNvSpPr/>
              <p:nvPr/>
            </p:nvSpPr>
            <p:spPr>
              <a:xfrm>
                <a:off x="8488769" y="2542308"/>
                <a:ext cx="2168237" cy="4433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2" name="文本框 131">
              <a:hlinkClick r:id="rId22" action="ppaction://hlinksldjump"/>
            </p:cNvPr>
            <p:cNvSpPr txBox="1"/>
            <p:nvPr/>
          </p:nvSpPr>
          <p:spPr>
            <a:xfrm>
              <a:off x="8437625" y="3878378"/>
              <a:ext cx="1528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个人信息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cxnSp>
        <p:nvCxnSpPr>
          <p:cNvPr id="2" name="直接连接符 1"/>
          <p:cNvCxnSpPr/>
          <p:nvPr/>
        </p:nvCxnSpPr>
        <p:spPr>
          <a:xfrm>
            <a:off x="-52856" y="6608616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背景 (1)">
            <a:hlinkClick r:id="" action="ppaction://media"/>
          </p:cNvPr>
          <p:cNvPicPr>
            <a:picLocks noChangeAspect="1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110639" y="-501072"/>
            <a:ext cx="406400" cy="4064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0.00078 0.05439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>
            <a:off x="707439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9333844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909319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0484792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646683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8222158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797631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92344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49891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36282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11757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38723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97914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073389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648862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075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38622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96170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30333" y="266353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30333" y="504651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0333" y="43884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230333" y="37996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674" y="3210792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38992" y="62172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30333" y="56284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30333" y="2005447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30333" y="141662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21674" y="827811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98318" y="-21936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53" y="389533"/>
            <a:ext cx="5815596" cy="2171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1" b="99917" l="6016" r="91875">
                        <a14:foregroundMark x1="46797" y1="6401" x2="55234" y2="6650"/>
                        <a14:foregroundMark x1="65938" y1="79052" x2="64453" y2="90607"/>
                        <a14:foregroundMark x1="72109" y1="70574" x2="74609" y2="89027"/>
                        <a14:foregroundMark x1="74844" y1="65919" x2="81719" y2="88612"/>
                        <a14:foregroundMark x1="89375" y1="84871" x2="92031" y2="99501"/>
                        <a14:foregroundMark x1="39766" y1="70075" x2="37031" y2="91687"/>
                        <a14:foregroundMark x1="57500" y1="69077" x2="50078" y2="96259"/>
                        <a14:foregroundMark x1="45234" y1="69327" x2="46563" y2="78055"/>
                        <a14:foregroundMark x1="45938" y1="67581" x2="51172" y2="75312"/>
                        <a14:foregroundMark x1="32344" y1="92103" x2="38594" y2="99917"/>
                        <a14:foregroundMark x1="7187" y1="86201" x2="7187" y2="86201"/>
                        <a14:foregroundMark x1="41016" y1="72901" x2="35391" y2="83957"/>
                        <a14:foregroundMark x1="6406" y1="88196" x2="8906" y2="85619"/>
                        <a14:foregroundMark x1="10859" y1="83042" x2="8359" y2="84040"/>
                        <a14:foregroundMark x1="6016" y1="87032" x2="6641" y2="91272"/>
                        <a14:foregroundMark x1="6172" y1="91521" x2="7656" y2="98587"/>
                        <a14:foregroundMark x1="77031" y1="52037" x2="80547" y2="60931"/>
                        <a14:foregroundMark x1="80000" y1="62843" x2="85156" y2="70989"/>
                        <a14:foregroundMark x1="83828" y1="68412" x2="86094" y2="7132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3" y="619991"/>
            <a:ext cx="6183987" cy="5811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心形 35"/>
          <p:cNvSpPr/>
          <p:nvPr/>
        </p:nvSpPr>
        <p:spPr>
          <a:xfrm>
            <a:off x="1260764" y="1856509"/>
            <a:ext cx="498763" cy="405247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810755" y="2516331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11072212" y="41736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1158930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65965"/>
            <a:ext cx="1427345" cy="1376798"/>
          </a:xfrm>
          <a:prstGeom prst="rect">
            <a:avLst/>
          </a:prstGeom>
        </p:spPr>
      </p:pic>
      <p:grpSp>
        <p:nvGrpSpPr>
          <p:cNvPr id="127" name="组合 126"/>
          <p:cNvGrpSpPr/>
          <p:nvPr/>
        </p:nvGrpSpPr>
        <p:grpSpPr>
          <a:xfrm>
            <a:off x="7704687" y="2627285"/>
            <a:ext cx="2478102" cy="3109531"/>
            <a:chOff x="7862151" y="2627285"/>
            <a:chExt cx="2320637" cy="616527"/>
          </a:xfrm>
        </p:grpSpPr>
        <p:grpSp>
          <p:nvGrpSpPr>
            <p:cNvPr id="25" name="组合 24"/>
            <p:cNvGrpSpPr/>
            <p:nvPr/>
          </p:nvGrpSpPr>
          <p:grpSpPr>
            <a:xfrm>
              <a:off x="7862151" y="2627285"/>
              <a:ext cx="2320637" cy="616527"/>
              <a:chOff x="8412570" y="2466109"/>
              <a:chExt cx="2320637" cy="616527"/>
            </a:xfrm>
          </p:grpSpPr>
          <p:sp>
            <p:nvSpPr>
              <p:cNvPr id="23" name="矩形: 圆角 22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: 圆角 23"/>
              <p:cNvSpPr/>
              <p:nvPr/>
            </p:nvSpPr>
            <p:spPr>
              <a:xfrm>
                <a:off x="8474606" y="2488332"/>
                <a:ext cx="2168237" cy="569901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8090715" y="2675211"/>
              <a:ext cx="1905610" cy="4672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PPT</a:t>
              </a: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怎么存档？笨蛋，单纯摆在那给你看的嘻嘻。（回主页请点击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RESET</a:t>
              </a: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）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43070" y="5613738"/>
            <a:ext cx="1842838" cy="710245"/>
            <a:chOff x="443069" y="5539062"/>
            <a:chExt cx="1957100" cy="784922"/>
          </a:xfrm>
        </p:grpSpPr>
        <p:sp>
          <p:nvSpPr>
            <p:cNvPr id="101" name="带形: 上凸 100"/>
            <p:cNvSpPr/>
            <p:nvPr/>
          </p:nvSpPr>
          <p:spPr>
            <a:xfrm>
              <a:off x="443069" y="5539062"/>
              <a:ext cx="1957100" cy="784922"/>
            </a:xfrm>
            <a:prstGeom prst="ribbon2">
              <a:avLst/>
            </a:prstGeom>
            <a:solidFill>
              <a:schemeClr val="bg1"/>
            </a:solidFill>
            <a:ln>
              <a:solidFill>
                <a:srgbClr val="FE79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带形: 上凸 97"/>
            <p:cNvSpPr/>
            <p:nvPr/>
          </p:nvSpPr>
          <p:spPr>
            <a:xfrm>
              <a:off x="488926" y="5613739"/>
              <a:ext cx="1873172" cy="646672"/>
            </a:xfrm>
            <a:prstGeom prst="ribbon2">
              <a:avLst/>
            </a:prstGeom>
            <a:solidFill>
              <a:srgbClr val="FE79A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101">
              <a:hlinkClick r:id="rId7" action="ppaction://hlinksldjump"/>
            </p:cNvPr>
            <p:cNvSpPr txBox="1"/>
            <p:nvPr/>
          </p:nvSpPr>
          <p:spPr>
            <a:xfrm>
              <a:off x="971743" y="5675082"/>
              <a:ext cx="916481" cy="4421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RESET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华文宋体" panose="0201060004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107" name="图片 106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789" b="28305" l="64181" r="96020">
                        <a14:foregroundMark x1="73028" y1="24178" x2="90246" y2="23396"/>
                        <a14:foregroundMark x1="69805" y1="22731" x2="87786" y2="23748"/>
                        <a14:foregroundMark x1="68363" y1="23865" x2="84902" y2="23161"/>
                        <a14:foregroundMark x1="82188" y1="22496" x2="76421" y2="23083"/>
                        <a14:foregroundMark x1="68617" y1="24061" x2="91942" y2="23513"/>
                        <a14:foregroundMark x1="92451" y1="21283" x2="92451" y2="26034"/>
                        <a14:foregroundMark x1="95844" y1="22379" x2="68617" y2="25626"/>
                        <a14:foregroundMark x1="68617" y1="25626" x2="68617" y2="25626"/>
                        <a14:foregroundMark x1="65225" y1="21479" x2="78541" y2="23513"/>
                        <a14:foregroundMark x1="72815" y1="26249" x2="91009" y2="25313"/>
                        <a14:foregroundMark x1="91009" y1="25313" x2="92197" y2="25313"/>
                        <a14:foregroundMark x1="76166" y1="21714" x2="87362" y2="21714"/>
                        <a14:foregroundMark x1="65988" y1="23631" x2="66921" y2="24765"/>
                        <a14:foregroundMark x1="82782" y1="25509" x2="87108" y2="25509"/>
                        <a14:foregroundMark x1="82273" y1="24061" x2="87447" y2="24061"/>
                        <a14:backgroundMark x1="70738" y1="26565" x2="67769" y2="26682"/>
                        <a14:backgroundMark x1="73198" y1="26526" x2="70483" y2="26526"/>
                        <a14:backgroundMark x1="93130" y1="26526" x2="91094" y2="26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1" t="19850" b="70756"/>
          <a:stretch>
            <a:fillRect/>
          </a:stretch>
        </p:blipFill>
        <p:spPr>
          <a:xfrm>
            <a:off x="4689583" y="390642"/>
            <a:ext cx="2363782" cy="1209558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878" b="34077" l="50891" r="70483">
                        <a14:foregroundMark x1="70568" y1="29225" x2="70483" y2="31142"/>
                        <a14:foregroundMark x1="61917" y1="33803" x2="62341" y2="34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8" t="26136" r="28460" b="65783"/>
          <a:stretch>
            <a:fillRect/>
          </a:stretch>
        </p:blipFill>
        <p:spPr>
          <a:xfrm>
            <a:off x="6649900" y="5447417"/>
            <a:ext cx="957905" cy="733724"/>
          </a:xfrm>
          <a:prstGeom prst="rect">
            <a:avLst/>
          </a:prstGeom>
        </p:spPr>
      </p:pic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81100" y="180687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图片 11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412" b="35563" l="75303" r="95010">
                        <a14:foregroundMark x1="81086" y1="31925" x2="88804" y2="30790"/>
                        <a14:foregroundMark x1="89059" y1="30595" x2="89059" y2="33725"/>
                        <a14:foregroundMark x1="79135" y1="32394" x2="79813" y2="33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27518" r="2527" b="63543"/>
          <a:stretch>
            <a:fillRect/>
          </a:stretch>
        </p:blipFill>
        <p:spPr>
          <a:xfrm>
            <a:off x="10407338" y="4104933"/>
            <a:ext cx="1212082" cy="953618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4305" b="51275" l="47845" r="612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165" t="43434" r="37035" b="47854"/>
          <a:stretch>
            <a:fillRect/>
          </a:stretch>
        </p:blipFill>
        <p:spPr>
          <a:xfrm>
            <a:off x="6330518" y="4408067"/>
            <a:ext cx="656900" cy="738517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4102" b="61466" l="74985" r="97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3" t="53182" b="37613"/>
          <a:stretch>
            <a:fillRect/>
          </a:stretch>
        </p:blipFill>
        <p:spPr>
          <a:xfrm>
            <a:off x="10393642" y="5243946"/>
            <a:ext cx="1530792" cy="1050578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1617" b="58933" l="4733" r="22699">
                        <a14:foregroundMark x1="12533" y1="52668" x2="12533" y2="52668"/>
                        <a14:foregroundMark x1="16915" y1="52344" x2="16915" y2="52344"/>
                        <a14:foregroundMark x1="20508" y1="54689" x2="20508" y2="54689"/>
                        <a14:foregroundMark x1="7187" y1="55335" x2="7187" y2="55335"/>
                        <a14:foregroundMark x1="22699" y1="54446" x2="22699" y2="54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0707" r="75890" b="40144"/>
          <a:stretch>
            <a:fillRect/>
          </a:stretch>
        </p:blipFill>
        <p:spPr>
          <a:xfrm>
            <a:off x="4710987" y="5552578"/>
            <a:ext cx="913149" cy="842611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494" b="93038" l="9890" r="89560">
                        <a14:foregroundMark x1="62088" y1="93038" x2="69780" y2="93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829" y="4877104"/>
            <a:ext cx="803040" cy="697144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-52856" y="6608616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0.00078 0.0543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>
            <a:off x="707439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9333844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909319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0484792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646683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8222158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797631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92344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49891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36282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11757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38723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97914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073389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648862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075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38622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96170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30333" y="266353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30333" y="504651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0333" y="43884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230333" y="37996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674" y="3210792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38992" y="62172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30333" y="56284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30333" y="2005447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30333" y="141662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21674" y="827811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98318" y="-21936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53" y="389533"/>
            <a:ext cx="5815596" cy="2171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1" b="99917" l="6016" r="91875">
                        <a14:foregroundMark x1="46797" y1="6401" x2="55234" y2="6650"/>
                        <a14:foregroundMark x1="65938" y1="79052" x2="64453" y2="90607"/>
                        <a14:foregroundMark x1="72109" y1="70574" x2="74609" y2="89027"/>
                        <a14:foregroundMark x1="74844" y1="65919" x2="81719" y2="88612"/>
                        <a14:foregroundMark x1="89375" y1="84871" x2="92031" y2="99501"/>
                        <a14:foregroundMark x1="39766" y1="70075" x2="37031" y2="91687"/>
                        <a14:foregroundMark x1="57500" y1="69077" x2="50078" y2="96259"/>
                        <a14:foregroundMark x1="45234" y1="69327" x2="46563" y2="78055"/>
                        <a14:foregroundMark x1="45938" y1="67581" x2="51172" y2="75312"/>
                        <a14:foregroundMark x1="32344" y1="92103" x2="38594" y2="99917"/>
                        <a14:foregroundMark x1="7187" y1="86201" x2="7187" y2="86201"/>
                        <a14:foregroundMark x1="41016" y1="72901" x2="35391" y2="83957"/>
                        <a14:foregroundMark x1="6406" y1="88196" x2="8906" y2="85619"/>
                        <a14:foregroundMark x1="10859" y1="83042" x2="8359" y2="84040"/>
                        <a14:foregroundMark x1="6016" y1="87032" x2="6641" y2="91272"/>
                        <a14:foregroundMark x1="6172" y1="91521" x2="7656" y2="98587"/>
                        <a14:foregroundMark x1="77031" y1="52037" x2="80547" y2="60931"/>
                        <a14:foregroundMark x1="80000" y1="62843" x2="85156" y2="70989"/>
                        <a14:foregroundMark x1="83828" y1="68412" x2="86094" y2="7132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3" y="619991"/>
            <a:ext cx="6183987" cy="5811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心形 35"/>
          <p:cNvSpPr/>
          <p:nvPr/>
        </p:nvSpPr>
        <p:spPr>
          <a:xfrm>
            <a:off x="1260764" y="1856509"/>
            <a:ext cx="498763" cy="405247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810755" y="2516331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11072212" y="41736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1158930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65965"/>
            <a:ext cx="1427345" cy="1376798"/>
          </a:xfrm>
          <a:prstGeom prst="rect">
            <a:avLst/>
          </a:prstGeom>
        </p:spPr>
      </p:pic>
      <p:grpSp>
        <p:nvGrpSpPr>
          <p:cNvPr id="127" name="组合 126"/>
          <p:cNvGrpSpPr/>
          <p:nvPr/>
        </p:nvGrpSpPr>
        <p:grpSpPr>
          <a:xfrm>
            <a:off x="7704687" y="2627285"/>
            <a:ext cx="2478102" cy="3109531"/>
            <a:chOff x="7862151" y="2627285"/>
            <a:chExt cx="2320637" cy="616527"/>
          </a:xfrm>
        </p:grpSpPr>
        <p:grpSp>
          <p:nvGrpSpPr>
            <p:cNvPr id="25" name="组合 24"/>
            <p:cNvGrpSpPr/>
            <p:nvPr/>
          </p:nvGrpSpPr>
          <p:grpSpPr>
            <a:xfrm>
              <a:off x="7862151" y="2627285"/>
              <a:ext cx="2320637" cy="616527"/>
              <a:chOff x="8412570" y="2466109"/>
              <a:chExt cx="2320637" cy="616527"/>
            </a:xfrm>
          </p:grpSpPr>
          <p:sp>
            <p:nvSpPr>
              <p:cNvPr id="23" name="矩形: 圆角 22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: 圆角 23"/>
              <p:cNvSpPr/>
              <p:nvPr/>
            </p:nvSpPr>
            <p:spPr>
              <a:xfrm>
                <a:off x="8474606" y="2488332"/>
                <a:ext cx="2168237" cy="569901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8204982" y="2666136"/>
              <a:ext cx="1708939" cy="558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自己不会点右上角出去吗？难道还要我请你吗？？（回主页请点击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RESET</a:t>
              </a: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）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107" name="图片 10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789" b="28305" l="64181" r="96020">
                        <a14:foregroundMark x1="73028" y1="24178" x2="90246" y2="23396"/>
                        <a14:foregroundMark x1="69805" y1="22731" x2="87786" y2="23748"/>
                        <a14:foregroundMark x1="68363" y1="23865" x2="84902" y2="23161"/>
                        <a14:foregroundMark x1="82188" y1="22496" x2="76421" y2="23083"/>
                        <a14:foregroundMark x1="68617" y1="24061" x2="91942" y2="23513"/>
                        <a14:foregroundMark x1="92451" y1="21283" x2="92451" y2="26034"/>
                        <a14:foregroundMark x1="95844" y1="22379" x2="68617" y2="25626"/>
                        <a14:foregroundMark x1="68617" y1="25626" x2="68617" y2="25626"/>
                        <a14:foregroundMark x1="65225" y1="21479" x2="78541" y2="23513"/>
                        <a14:foregroundMark x1="72815" y1="26249" x2="91009" y2="25313"/>
                        <a14:foregroundMark x1="91009" y1="25313" x2="92197" y2="25313"/>
                        <a14:foregroundMark x1="76166" y1="21714" x2="87362" y2="21714"/>
                        <a14:foregroundMark x1="65988" y1="23631" x2="66921" y2="24765"/>
                        <a14:foregroundMark x1="82782" y1="25509" x2="87108" y2="25509"/>
                        <a14:foregroundMark x1="82273" y1="24061" x2="87447" y2="24061"/>
                        <a14:backgroundMark x1="70738" y1="26565" x2="67769" y2="26682"/>
                        <a14:backgroundMark x1="73198" y1="26526" x2="70483" y2="26526"/>
                        <a14:backgroundMark x1="93130" y1="26526" x2="91094" y2="26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1" t="19850" b="70756"/>
          <a:stretch>
            <a:fillRect/>
          </a:stretch>
        </p:blipFill>
        <p:spPr>
          <a:xfrm>
            <a:off x="4689583" y="390642"/>
            <a:ext cx="2363782" cy="1209558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878" b="34077" l="50891" r="70483">
                        <a14:foregroundMark x1="70568" y1="29225" x2="70483" y2="31142"/>
                        <a14:foregroundMark x1="61917" y1="33803" x2="62341" y2="34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8" t="26136" r="28460" b="65783"/>
          <a:stretch>
            <a:fillRect/>
          </a:stretch>
        </p:blipFill>
        <p:spPr>
          <a:xfrm>
            <a:off x="6649900" y="5447417"/>
            <a:ext cx="957905" cy="733724"/>
          </a:xfrm>
          <a:prstGeom prst="rect">
            <a:avLst/>
          </a:prstGeom>
        </p:spPr>
      </p:pic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81100" y="180687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图片 11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412" b="35563" l="75303" r="95010">
                        <a14:foregroundMark x1="81086" y1="31925" x2="88804" y2="30790"/>
                        <a14:foregroundMark x1="89059" y1="30595" x2="89059" y2="33725"/>
                        <a14:foregroundMark x1="79135" y1="32394" x2="79813" y2="33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27518" r="2527" b="63543"/>
          <a:stretch>
            <a:fillRect/>
          </a:stretch>
        </p:blipFill>
        <p:spPr>
          <a:xfrm>
            <a:off x="10407338" y="4104933"/>
            <a:ext cx="1212082" cy="953618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4305" b="51275" l="47845" r="612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165" t="43434" r="37035" b="47854"/>
          <a:stretch>
            <a:fillRect/>
          </a:stretch>
        </p:blipFill>
        <p:spPr>
          <a:xfrm>
            <a:off x="6330518" y="4408067"/>
            <a:ext cx="656900" cy="738517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4102" b="61466" l="74985" r="97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3" t="53182" b="37613"/>
          <a:stretch>
            <a:fillRect/>
          </a:stretch>
        </p:blipFill>
        <p:spPr>
          <a:xfrm>
            <a:off x="10393642" y="5243946"/>
            <a:ext cx="1530792" cy="1050578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1617" b="58933" l="4733" r="22699">
                        <a14:foregroundMark x1="12533" y1="52668" x2="12533" y2="52668"/>
                        <a14:foregroundMark x1="16915" y1="52344" x2="16915" y2="52344"/>
                        <a14:foregroundMark x1="20508" y1="54689" x2="20508" y2="54689"/>
                        <a14:foregroundMark x1="7187" y1="55335" x2="7187" y2="55335"/>
                        <a14:foregroundMark x1="22699" y1="54446" x2="22699" y2="54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0707" r="75890" b="40144"/>
          <a:stretch>
            <a:fillRect/>
          </a:stretch>
        </p:blipFill>
        <p:spPr>
          <a:xfrm>
            <a:off x="4710987" y="5552578"/>
            <a:ext cx="913149" cy="842611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494" b="93038" l="9890" r="89560">
                        <a14:foregroundMark x1="62088" y1="93038" x2="69780" y2="93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829" y="4877104"/>
            <a:ext cx="803040" cy="697144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-52856" y="6608616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443070" y="5613738"/>
            <a:ext cx="1842838" cy="710245"/>
            <a:chOff x="443069" y="5539062"/>
            <a:chExt cx="1957100" cy="784922"/>
          </a:xfrm>
        </p:grpSpPr>
        <p:sp>
          <p:nvSpPr>
            <p:cNvPr id="4" name="带形: 上凸 3"/>
            <p:cNvSpPr/>
            <p:nvPr/>
          </p:nvSpPr>
          <p:spPr>
            <a:xfrm>
              <a:off x="443069" y="5539062"/>
              <a:ext cx="1957100" cy="784922"/>
            </a:xfrm>
            <a:prstGeom prst="ribbon2">
              <a:avLst/>
            </a:prstGeom>
            <a:solidFill>
              <a:schemeClr val="bg1"/>
            </a:solidFill>
            <a:ln>
              <a:solidFill>
                <a:srgbClr val="FE79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带形: 上凸 4"/>
            <p:cNvSpPr/>
            <p:nvPr/>
          </p:nvSpPr>
          <p:spPr>
            <a:xfrm>
              <a:off x="488926" y="5613739"/>
              <a:ext cx="1873172" cy="646672"/>
            </a:xfrm>
            <a:prstGeom prst="ribbon2">
              <a:avLst/>
            </a:prstGeom>
            <a:solidFill>
              <a:srgbClr val="FE79A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hlinkClick r:id="rId19" action="ppaction://hlinksldjump"/>
            </p:cNvPr>
            <p:cNvSpPr txBox="1"/>
            <p:nvPr/>
          </p:nvSpPr>
          <p:spPr>
            <a:xfrm>
              <a:off x="971743" y="5675082"/>
              <a:ext cx="916481" cy="4421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RESET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华文宋体" panose="02010600040101010101" pitchFamily="2" charset="-122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0.00078 0.0543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>
            <a:off x="707439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9333844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909319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0484792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646683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8222158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797631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92344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49891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36282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11757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38723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97914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073389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648862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075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38622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96170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30333" y="266353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30333" y="504651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0333" y="43884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230333" y="37996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674" y="3210792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38992" y="62172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30333" y="56284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30333" y="2005447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30333" y="141662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21674" y="827811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0" y="253019"/>
            <a:ext cx="5815596" cy="2171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81" name="直接连接符 80"/>
          <p:cNvCxnSpPr/>
          <p:nvPr/>
        </p:nvCxnSpPr>
        <p:spPr>
          <a:xfrm>
            <a:off x="11072212" y="41736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1158930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grpSp>
        <p:nvGrpSpPr>
          <p:cNvPr id="127" name="组合 126"/>
          <p:cNvGrpSpPr/>
          <p:nvPr/>
        </p:nvGrpSpPr>
        <p:grpSpPr>
          <a:xfrm>
            <a:off x="2632411" y="2629070"/>
            <a:ext cx="4005749" cy="3669888"/>
            <a:chOff x="7875371" y="2627771"/>
            <a:chExt cx="2320637" cy="616527"/>
          </a:xfrm>
        </p:grpSpPr>
        <p:grpSp>
          <p:nvGrpSpPr>
            <p:cNvPr id="25" name="组合 24"/>
            <p:cNvGrpSpPr/>
            <p:nvPr/>
          </p:nvGrpSpPr>
          <p:grpSpPr>
            <a:xfrm>
              <a:off x="7875371" y="2627771"/>
              <a:ext cx="2320637" cy="616527"/>
              <a:chOff x="8425790" y="2466595"/>
              <a:chExt cx="2320637" cy="616527"/>
            </a:xfrm>
          </p:grpSpPr>
          <p:sp>
            <p:nvSpPr>
              <p:cNvPr id="23" name="矩形: 圆角 22"/>
              <p:cNvSpPr/>
              <p:nvPr/>
            </p:nvSpPr>
            <p:spPr>
              <a:xfrm>
                <a:off x="8425790" y="2466595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: 圆角 23"/>
              <p:cNvSpPr/>
              <p:nvPr/>
            </p:nvSpPr>
            <p:spPr>
              <a:xfrm>
                <a:off x="8488769" y="2494857"/>
                <a:ext cx="2168237" cy="556429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8140355" y="2738031"/>
              <a:ext cx="1870643" cy="4550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非常抱歉，当前小雯心情值为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0</a:t>
              </a: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，游戏无法继续，请点击左下角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RESET</a:t>
              </a: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，重新开始游戏哦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图片 1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617" b="58933" l="4733" r="22699">
                        <a14:foregroundMark x1="12533" y1="52668" x2="12533" y2="52668"/>
                        <a14:foregroundMark x1="16915" y1="52344" x2="16915" y2="52344"/>
                        <a14:foregroundMark x1="20508" y1="54689" x2="20508" y2="54689"/>
                        <a14:foregroundMark x1="7187" y1="55335" x2="7187" y2="55335"/>
                        <a14:foregroundMark x1="22699" y1="54446" x2="22699" y2="54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0707" r="75890" b="40144"/>
          <a:stretch>
            <a:fillRect/>
          </a:stretch>
        </p:blipFill>
        <p:spPr>
          <a:xfrm>
            <a:off x="6968418" y="737200"/>
            <a:ext cx="913149" cy="84261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2011863" y="2030246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4102" b="61466" l="74985" r="97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3" t="53182" b="37613"/>
          <a:stretch>
            <a:fillRect/>
          </a:stretch>
        </p:blipFill>
        <p:spPr>
          <a:xfrm>
            <a:off x="580412" y="2726898"/>
            <a:ext cx="1530792" cy="105057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412" b="35563" l="75303" r="95010">
                        <a14:foregroundMark x1="81086" y1="31925" x2="88804" y2="30790"/>
                        <a14:foregroundMark x1="89059" y1="30595" x2="89059" y2="33725"/>
                        <a14:foregroundMark x1="79135" y1="32394" x2="79813" y2="33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27518" r="2527" b="63543"/>
          <a:stretch>
            <a:fillRect/>
          </a:stretch>
        </p:blipFill>
        <p:spPr>
          <a:xfrm>
            <a:off x="5951227" y="1423415"/>
            <a:ext cx="1212082" cy="95361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65965"/>
            <a:ext cx="1427345" cy="13767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11" b="97266" l="6250" r="91895">
                        <a14:foregroundMark x1="42578" y1="7617" x2="53906" y2="6543"/>
                        <a14:foregroundMark x1="47559" y1="3711" x2="54590" y2="3809"/>
                        <a14:foregroundMark x1="27148" y1="21582" x2="25977" y2="25488"/>
                        <a14:foregroundMark x1="27734" y1="18359" x2="27051" y2="20410"/>
                        <a14:foregroundMark x1="29102" y1="16211" x2="28125" y2="18652"/>
                        <a14:foregroundMark x1="31250" y1="15137" x2="29883" y2="19336"/>
                        <a14:foregroundMark x1="25195" y1="25684" x2="25391" y2="28125"/>
                        <a14:foregroundMark x1="47852" y1="67480" x2="45605" y2="79102"/>
                        <a14:foregroundMark x1="35840" y1="62695" x2="40820" y2="91504"/>
                        <a14:foregroundMark x1="48242" y1="63184" x2="55664" y2="68164"/>
                        <a14:foregroundMark x1="72754" y1="62207" x2="69629" y2="81738"/>
                        <a14:foregroundMark x1="72266" y1="63086" x2="74023" y2="83008"/>
                        <a14:foregroundMark x1="74609" y1="61035" x2="77148" y2="84668"/>
                        <a14:foregroundMark x1="75586" y1="71289" x2="73047" y2="96582"/>
                        <a14:foregroundMark x1="85840" y1="74414" x2="89844" y2="83984"/>
                        <a14:foregroundMark x1="61914" y1="9082" x2="75098" y2="44922"/>
                        <a14:foregroundMark x1="73828" y1="49707" x2="84863" y2="73145"/>
                        <a14:foregroundMark x1="79590" y1="54688" x2="88281" y2="76563"/>
                        <a14:foregroundMark x1="88965" y1="80957" x2="89844" y2="86035"/>
                        <a14:foregroundMark x1="91992" y1="81934" x2="90625" y2="87402"/>
                        <a14:foregroundMark x1="46094" y1="79297" x2="51074" y2="92383"/>
                        <a14:foregroundMark x1="53809" y1="71191" x2="61621" y2="95508"/>
                        <a14:foregroundMark x1="17188" y1="93164" x2="26367" y2="97266"/>
                        <a14:foregroundMark x1="31250" y1="90137" x2="34082" y2="93359"/>
                        <a14:foregroundMark x1="7813" y1="81836" x2="7813" y2="81836"/>
                        <a14:foregroundMark x1="8789" y1="78320" x2="8383" y2="78351"/>
                        <a14:foregroundMark x1="10140" y1="79395" x2="9473" y2="80078"/>
                        <a14:foregroundMark x1="13477" y1="75977" x2="10140" y2="79395"/>
                        <a14:foregroundMark x1="6934" y1="82227" x2="6250" y2="84766"/>
                        <a14:foregroundMark x1="11230" y1="89063" x2="7813" y2="96387"/>
                        <a14:foregroundMark x1="7813" y1="96387" x2="6836" y2="97168"/>
                        <a14:backgroundMark x1="7520" y1="79395" x2="7520" y2="79395"/>
                        <a14:backgroundMark x1="8301" y1="78223" x2="6934" y2="78223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707"/>
          <a:stretch>
            <a:fillRect/>
          </a:stretch>
        </p:blipFill>
        <p:spPr>
          <a:xfrm>
            <a:off x="6012389" y="550380"/>
            <a:ext cx="6265122" cy="590756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43070" y="5613738"/>
            <a:ext cx="1842838" cy="710245"/>
            <a:chOff x="443069" y="5539062"/>
            <a:chExt cx="1957100" cy="784922"/>
          </a:xfrm>
        </p:grpSpPr>
        <p:sp>
          <p:nvSpPr>
            <p:cNvPr id="10" name="带形: 上凸 9"/>
            <p:cNvSpPr/>
            <p:nvPr/>
          </p:nvSpPr>
          <p:spPr>
            <a:xfrm>
              <a:off x="443069" y="5539062"/>
              <a:ext cx="1957100" cy="784922"/>
            </a:xfrm>
            <a:prstGeom prst="ribbon2">
              <a:avLst/>
            </a:prstGeom>
            <a:solidFill>
              <a:schemeClr val="bg1"/>
            </a:solidFill>
            <a:ln>
              <a:solidFill>
                <a:srgbClr val="FE79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带形: 上凸 10"/>
            <p:cNvSpPr/>
            <p:nvPr/>
          </p:nvSpPr>
          <p:spPr>
            <a:xfrm>
              <a:off x="488926" y="5613739"/>
              <a:ext cx="1873172" cy="646672"/>
            </a:xfrm>
            <a:prstGeom prst="ribbon2">
              <a:avLst/>
            </a:prstGeom>
            <a:solidFill>
              <a:srgbClr val="FE79A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hlinkClick r:id="rId13" action="ppaction://hlinksldjump"/>
            </p:cNvPr>
            <p:cNvSpPr txBox="1"/>
            <p:nvPr/>
          </p:nvSpPr>
          <p:spPr>
            <a:xfrm>
              <a:off x="971743" y="5675082"/>
              <a:ext cx="916481" cy="4421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RESET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华文宋体" panose="02010600040101010101" pitchFamily="2" charset="-122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>
            <a:off x="707439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9333844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909319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0484792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646683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8222158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797631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92344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49891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36282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11757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38723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97914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073389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648862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075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38622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96170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30333" y="266353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30333" y="504651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0333" y="43884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230333" y="37996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674" y="3210792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38992" y="62172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30333" y="56284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30333" y="2005447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30333" y="141662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21674" y="827811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80" y="253019"/>
            <a:ext cx="5815596" cy="2171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4231089" y="204631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11072212" y="41736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1158930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grpSp>
        <p:nvGrpSpPr>
          <p:cNvPr id="127" name="组合 126"/>
          <p:cNvGrpSpPr/>
          <p:nvPr/>
        </p:nvGrpSpPr>
        <p:grpSpPr>
          <a:xfrm>
            <a:off x="2632411" y="2629070"/>
            <a:ext cx="4005749" cy="4723323"/>
            <a:chOff x="7875371" y="2627771"/>
            <a:chExt cx="2320637" cy="793500"/>
          </a:xfrm>
        </p:grpSpPr>
        <p:grpSp>
          <p:nvGrpSpPr>
            <p:cNvPr id="25" name="组合 24"/>
            <p:cNvGrpSpPr/>
            <p:nvPr/>
          </p:nvGrpSpPr>
          <p:grpSpPr>
            <a:xfrm>
              <a:off x="7875371" y="2627771"/>
              <a:ext cx="2320637" cy="616527"/>
              <a:chOff x="8425790" y="2466595"/>
              <a:chExt cx="2320637" cy="616527"/>
            </a:xfrm>
          </p:grpSpPr>
          <p:sp>
            <p:nvSpPr>
              <p:cNvPr id="23" name="矩形: 圆角 22"/>
              <p:cNvSpPr/>
              <p:nvPr/>
            </p:nvSpPr>
            <p:spPr>
              <a:xfrm>
                <a:off x="8425790" y="2466595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: 圆角 23"/>
              <p:cNvSpPr/>
              <p:nvPr/>
            </p:nvSpPr>
            <p:spPr>
              <a:xfrm>
                <a:off x="8488769" y="2494857"/>
                <a:ext cx="2168237" cy="556429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文本框 94"/>
            <p:cNvSpPr txBox="1"/>
            <p:nvPr/>
          </p:nvSpPr>
          <p:spPr>
            <a:xfrm>
              <a:off x="8119703" y="2656033"/>
              <a:ext cx="1991900" cy="765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个人信息：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姓名：雯雯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身高：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162/47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MBTI</a:t>
              </a: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：</a:t>
              </a:r>
              <a:r>
                <a:rPr lang="en-US" altLang="zh-CN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INFP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爱好：跳舞写作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害怕：极限运动、深海动物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关系：恋人</a:t>
              </a: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  <a:p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1" name="图片 1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617" b="58933" l="4733" r="22699">
                        <a14:foregroundMark x1="12533" y1="52668" x2="12533" y2="52668"/>
                        <a14:foregroundMark x1="16915" y1="52344" x2="16915" y2="52344"/>
                        <a14:foregroundMark x1="20508" y1="54689" x2="20508" y2="54689"/>
                        <a14:foregroundMark x1="7187" y1="55335" x2="7187" y2="55335"/>
                        <a14:foregroundMark x1="22699" y1="54446" x2="22699" y2="54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0707" r="75890" b="40144"/>
          <a:stretch>
            <a:fillRect/>
          </a:stretch>
        </p:blipFill>
        <p:spPr>
          <a:xfrm>
            <a:off x="6968418" y="737200"/>
            <a:ext cx="913149" cy="842611"/>
          </a:xfrm>
          <a:prstGeom prst="rect">
            <a:avLst/>
          </a:prstGeom>
        </p:spPr>
      </p:pic>
      <p:sp>
        <p:nvSpPr>
          <p:cNvPr id="13" name="心形 12"/>
          <p:cNvSpPr/>
          <p:nvPr/>
        </p:nvSpPr>
        <p:spPr>
          <a:xfrm>
            <a:off x="3590075" y="20452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4830847" y="2045243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011863" y="2030246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4102" b="61466" l="74985" r="97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3" t="53182" b="37613"/>
          <a:stretch>
            <a:fillRect/>
          </a:stretch>
        </p:blipFill>
        <p:spPr>
          <a:xfrm>
            <a:off x="580412" y="2726898"/>
            <a:ext cx="1530792" cy="105057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412" b="35563" l="75303" r="95010">
                        <a14:foregroundMark x1="81086" y1="31925" x2="88804" y2="30790"/>
                        <a14:foregroundMark x1="89059" y1="30595" x2="89059" y2="33725"/>
                        <a14:foregroundMark x1="79135" y1="32394" x2="79813" y2="33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27518" r="2527" b="63543"/>
          <a:stretch>
            <a:fillRect/>
          </a:stretch>
        </p:blipFill>
        <p:spPr>
          <a:xfrm>
            <a:off x="5951227" y="1423415"/>
            <a:ext cx="1212082" cy="9536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401" b="99917" l="6016" r="91875">
                        <a14:foregroundMark x1="46797" y1="6401" x2="55234" y2="6650"/>
                        <a14:foregroundMark x1="65938" y1="79052" x2="64453" y2="90607"/>
                        <a14:foregroundMark x1="72109" y1="70574" x2="74609" y2="89027"/>
                        <a14:foregroundMark x1="74844" y1="65919" x2="81719" y2="88612"/>
                        <a14:foregroundMark x1="89375" y1="84871" x2="92031" y2="99501"/>
                        <a14:foregroundMark x1="39766" y1="70075" x2="37031" y2="91687"/>
                        <a14:foregroundMark x1="57500" y1="69077" x2="50078" y2="96259"/>
                        <a14:foregroundMark x1="45234" y1="69327" x2="46563" y2="78055"/>
                        <a14:foregroundMark x1="45938" y1="67581" x2="51172" y2="75312"/>
                        <a14:foregroundMark x1="32344" y1="92103" x2="38594" y2="99917"/>
                        <a14:foregroundMark x1="7187" y1="86201" x2="7187" y2="86201"/>
                        <a14:foregroundMark x1="41016" y1="72901" x2="35391" y2="83957"/>
                        <a14:foregroundMark x1="6406" y1="88196" x2="8906" y2="85619"/>
                        <a14:foregroundMark x1="10859" y1="83042" x2="8359" y2="84040"/>
                        <a14:foregroundMark x1="6016" y1="87032" x2="6641" y2="91272"/>
                        <a14:foregroundMark x1="6172" y1="91521" x2="7656" y2="98587"/>
                        <a14:foregroundMark x1="77031" y1="52037" x2="80547" y2="60931"/>
                        <a14:foregroundMark x1="80000" y1="62843" x2="85156" y2="70989"/>
                        <a14:foregroundMark x1="83828" y1="68412" x2="86094" y2="7132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24" y="628649"/>
            <a:ext cx="6183987" cy="5811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65965"/>
            <a:ext cx="1427345" cy="1376798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3070" y="5613738"/>
            <a:ext cx="1842838" cy="710245"/>
            <a:chOff x="443069" y="5539062"/>
            <a:chExt cx="1957100" cy="784922"/>
          </a:xfrm>
        </p:grpSpPr>
        <p:sp>
          <p:nvSpPr>
            <p:cNvPr id="8" name="带形: 上凸 7"/>
            <p:cNvSpPr/>
            <p:nvPr/>
          </p:nvSpPr>
          <p:spPr>
            <a:xfrm>
              <a:off x="443069" y="5539062"/>
              <a:ext cx="1957100" cy="784922"/>
            </a:xfrm>
            <a:prstGeom prst="ribbon2">
              <a:avLst/>
            </a:prstGeom>
            <a:solidFill>
              <a:schemeClr val="bg1"/>
            </a:solidFill>
            <a:ln>
              <a:solidFill>
                <a:srgbClr val="FE79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带形: 上凸 8"/>
            <p:cNvSpPr/>
            <p:nvPr/>
          </p:nvSpPr>
          <p:spPr>
            <a:xfrm>
              <a:off x="488926" y="5613739"/>
              <a:ext cx="1873172" cy="646672"/>
            </a:xfrm>
            <a:prstGeom prst="ribbon2">
              <a:avLst/>
            </a:prstGeom>
            <a:solidFill>
              <a:srgbClr val="FE79A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hlinkClick r:id="rId13" action="ppaction://hlinksldjump"/>
            </p:cNvPr>
            <p:cNvSpPr txBox="1"/>
            <p:nvPr/>
          </p:nvSpPr>
          <p:spPr>
            <a:xfrm>
              <a:off x="971743" y="5675082"/>
              <a:ext cx="916481" cy="4421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RESET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华文宋体" panose="02010600040101010101" pitchFamily="2" charset="-122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674" y="369800"/>
            <a:ext cx="11719320" cy="611839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19" b="96953" l="9659" r="89915">
                        <a14:foregroundMark x1="45739" y1="5313" x2="46591" y2="15547"/>
                        <a14:foregroundMark x1="50000" y1="1719" x2="45739" y2="2109"/>
                        <a14:foregroundMark x1="56676" y1="91875" x2="55824" y2="96953"/>
                        <a14:foregroundMark x1="44318" y1="89688" x2="44318" y2="89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720" y="363250"/>
            <a:ext cx="3458765" cy="62886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心形 15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sp>
        <p:nvSpPr>
          <p:cNvPr id="38" name="文本框 37"/>
          <p:cNvSpPr txBox="1"/>
          <p:nvPr/>
        </p:nvSpPr>
        <p:spPr>
          <a:xfrm>
            <a:off x="2446190" y="4760818"/>
            <a:ext cx="9346540" cy="1433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可是我记得你说喜欢我穿可爱一点的衣服的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抱歉，我们有空再约吧。</a:t>
            </a:r>
            <a:endParaRPr lang="en-US" altLang="zh-CN" sz="2000" b="1" spc="100" dirty="0">
              <a:solidFill>
                <a:schemeClr val="bg2">
                  <a:lumMod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（温馨提示：为防止出现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bug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，请严格按照游戏指示哦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6" r="24438" b="73013"/>
          <a:stretch>
            <a:fillRect/>
          </a:stretch>
        </p:blipFill>
        <p:spPr>
          <a:xfrm>
            <a:off x="600635" y="4539381"/>
            <a:ext cx="1578291" cy="1524073"/>
          </a:xfrm>
          <a:prstGeom prst="ellipse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9199739" y="5338875"/>
            <a:ext cx="2139740" cy="500280"/>
            <a:chOff x="7862151" y="2627285"/>
            <a:chExt cx="2770739" cy="731153"/>
          </a:xfrm>
        </p:grpSpPr>
        <p:grpSp>
          <p:nvGrpSpPr>
            <p:cNvPr id="23" name="组合 22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25" name="矩形: 圆角 24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: 圆角 26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>
              <a:hlinkClick r:id="rId11" action="ppaction://hlinksldjump"/>
            </p:cNvPr>
            <p:cNvSpPr txBox="1"/>
            <p:nvPr/>
          </p:nvSpPr>
          <p:spPr>
            <a:xfrm>
              <a:off x="8312254" y="2717128"/>
              <a:ext cx="2320636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6" name="抱歉(2)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9125" y="-36195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299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674" y="369800"/>
            <a:ext cx="11719320" cy="611839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直接连接符 7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心形 15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周末约定好和雯雯去约会，当天雯雯穿着一身绀色的制服，害羞的看着你。</a:t>
            </a:r>
            <a:endParaRPr lang="en-US" altLang="zh-CN" sz="2000" b="1" spc="100" dirty="0">
              <a:solidFill>
                <a:schemeClr val="bg2">
                  <a:lumMod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33688" y="368625"/>
            <a:ext cx="11730481" cy="608375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3123029" y="1466269"/>
            <a:ext cx="5278822" cy="1499933"/>
            <a:chOff x="7862151" y="2627285"/>
            <a:chExt cx="2320637" cy="806761"/>
          </a:xfrm>
        </p:grpSpPr>
        <p:grpSp>
          <p:nvGrpSpPr>
            <p:cNvPr id="3" name="组合 2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5" name="矩形: 圆角 4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: 圆角 6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文本框 3">
              <a:hlinkClick r:id="rId6" action="ppaction://hlinksldjump"/>
            </p:cNvPr>
            <p:cNvSpPr txBox="1"/>
            <p:nvPr/>
          </p:nvSpPr>
          <p:spPr>
            <a:xfrm>
              <a:off x="8046430" y="2788431"/>
              <a:ext cx="2030727" cy="645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哇</a:t>
              </a:r>
              <a:r>
                <a:rPr lang="en-US" altLang="zh-CN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小雯今天真可爱，感觉一下子回到校园的感觉了。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23029" y="3066892"/>
            <a:ext cx="5448428" cy="1182395"/>
            <a:chOff x="7862151" y="2627285"/>
            <a:chExt cx="2546894" cy="871490"/>
          </a:xfrm>
        </p:grpSpPr>
        <p:grpSp>
          <p:nvGrpSpPr>
            <p:cNvPr id="17" name="组合 16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24" name="矩形: 圆角 23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: 圆角 24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22">
              <a:hlinkClick r:id="rId7" action="ppaction://hlinksldjump"/>
            </p:cNvPr>
            <p:cNvSpPr txBox="1"/>
            <p:nvPr/>
          </p:nvSpPr>
          <p:spPr>
            <a:xfrm>
              <a:off x="8077620" y="2875474"/>
              <a:ext cx="2331425" cy="272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又不是高中生了穿这个干嘛，太幼稚了吧！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674" y="369800"/>
            <a:ext cx="11719320" cy="611839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86" b="95541" l="9908" r="89977">
                        <a14:foregroundMark x1="41475" y1="4586" x2="49424" y2="14777"/>
                        <a14:foregroundMark x1="43318" y1="91975" x2="42972" y2="95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64" y="510908"/>
            <a:ext cx="3325128" cy="6014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心形 15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sp>
        <p:nvSpPr>
          <p:cNvPr id="35" name="箭头: 五边形 34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2372975" y="4797912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是嘛，你喜欢就好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印象中你喜欢我穿可爱一点的衣服，所以我就选了</a:t>
            </a:r>
            <a:endParaRPr lang="en-US" altLang="zh-CN" sz="2000" b="1" spc="100" dirty="0">
              <a:solidFill>
                <a:schemeClr val="bg2">
                  <a:lumMod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这一个。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 t="406" r="29121" b="76042"/>
          <a:stretch>
            <a:fillRect/>
          </a:stretch>
        </p:blipFill>
        <p:spPr>
          <a:xfrm>
            <a:off x="584200" y="4503871"/>
            <a:ext cx="1628497" cy="1615185"/>
          </a:xfrm>
          <a:prstGeom prst="ellipse">
            <a:avLst/>
          </a:prstGeom>
        </p:spPr>
      </p:pic>
      <p:pic>
        <p:nvPicPr>
          <p:cNvPr id="27" name="喜欢(1)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322513" y="-48577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674" y="366712"/>
            <a:ext cx="11731332" cy="61245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86" b="95541" l="9908" r="89977">
                        <a14:foregroundMark x1="41475" y1="4586" x2="49424" y2="14777"/>
                        <a14:foregroundMark x1="43318" y1="91975" x2="42972" y2="95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64" y="510908"/>
            <a:ext cx="3325128" cy="6014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cxnSp>
        <p:nvCxnSpPr>
          <p:cNvPr id="8" name="直接连接符 7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心形 15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30" name="心形 2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892064" y="5057412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身为男生，约会的时候当然要主动一点了！问问小雯想去哪些地方呢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？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38993" y="387124"/>
            <a:ext cx="11730481" cy="608375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3145617" y="908755"/>
            <a:ext cx="5278822" cy="1155956"/>
            <a:chOff x="7862151" y="2627285"/>
            <a:chExt cx="2320637" cy="731153"/>
          </a:xfrm>
        </p:grpSpPr>
        <p:grpSp>
          <p:nvGrpSpPr>
            <p:cNvPr id="7" name="组合 6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文本框 8">
              <a:hlinkClick r:id="rId11" action="ppaction://hlinksldjump"/>
            </p:cNvPr>
            <p:cNvSpPr txBox="1"/>
            <p:nvPr/>
          </p:nvSpPr>
          <p:spPr>
            <a:xfrm>
              <a:off x="8046430" y="2788431"/>
              <a:ext cx="2030727" cy="3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之前经常听你念叨说想去游乐场，要不我们去看看加了什么好玩的新项目吧？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23029" y="2324447"/>
            <a:ext cx="5278822" cy="999905"/>
            <a:chOff x="7862151" y="2627285"/>
            <a:chExt cx="2467611" cy="871490"/>
          </a:xfrm>
        </p:grpSpPr>
        <p:grpSp>
          <p:nvGrpSpPr>
            <p:cNvPr id="25" name="组合 24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28" name="矩形: 圆角 27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>
              <a:hlinkClick r:id="rId12" action="ppaction://hlinksldjump"/>
            </p:cNvPr>
            <p:cNvSpPr txBox="1"/>
            <p:nvPr/>
          </p:nvSpPr>
          <p:spPr>
            <a:xfrm>
              <a:off x="8054546" y="2782829"/>
              <a:ext cx="2187567" cy="476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小雯过来肯定已经很累了，要不我们去附近的店里休息一下再逛吧</a:t>
              </a:r>
              <a:r>
                <a:rPr lang="en-US" altLang="zh-CN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？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145617" y="3637089"/>
            <a:ext cx="5278822" cy="999905"/>
            <a:chOff x="7862151" y="2627285"/>
            <a:chExt cx="2467611" cy="871490"/>
          </a:xfrm>
        </p:grpSpPr>
        <p:grpSp>
          <p:nvGrpSpPr>
            <p:cNvPr id="45" name="组合 44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47" name="矩形: 圆角 46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: 圆角 47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文本框 45">
              <a:hlinkClick r:id="rId13" action="ppaction://hlinksldjump"/>
            </p:cNvPr>
            <p:cNvSpPr txBox="1"/>
            <p:nvPr/>
          </p:nvSpPr>
          <p:spPr>
            <a:xfrm>
              <a:off x="8054546" y="2782829"/>
              <a:ext cx="2187567" cy="563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附近新开了一家水族馆，现在在搞开业活动，我们要不去看一看？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377"/>
            <a:ext cx="11731334" cy="6036894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26970" y="4795333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你和小雯一同玩了旋转木马和碰碰车，旋转木马上她笑靥如花。碰碰车时她故意撞你，笑声甜得像棉花糖，阳光洒在她发梢，此时你的心跳比木马转得还快。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5" grpId="0" animBg="1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208"/>
            <a:ext cx="12192000" cy="665958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心形 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21145" y="501446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我看到附近有个摩天轮，我还没上过摩天轮呢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你可以陪我去看看吗？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221372" y="351173"/>
            <a:ext cx="11730481" cy="608375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204139" y="1510073"/>
            <a:ext cx="5278822" cy="1155956"/>
            <a:chOff x="7862151" y="2627285"/>
            <a:chExt cx="2320637" cy="731153"/>
          </a:xfrm>
        </p:grpSpPr>
        <p:grpSp>
          <p:nvGrpSpPr>
            <p:cNvPr id="27" name="组合 26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29" name="矩形: 圆角 28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: 圆角 29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>
              <a:hlinkClick r:id="rId10" action="ppaction://hlinksldjump"/>
            </p:cNvPr>
            <p:cNvSpPr txBox="1"/>
            <p:nvPr/>
          </p:nvSpPr>
          <p:spPr>
            <a:xfrm>
              <a:off x="8113960" y="2875718"/>
              <a:ext cx="2030727" cy="233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好啊</a:t>
              </a:r>
              <a:r>
                <a:rPr lang="en-US" altLang="zh-CN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当然没问题，小雯开心就好！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81551" y="2925765"/>
            <a:ext cx="5278822" cy="999905"/>
            <a:chOff x="7862151" y="2627285"/>
            <a:chExt cx="2467611" cy="871490"/>
          </a:xfrm>
        </p:grpSpPr>
        <p:grpSp>
          <p:nvGrpSpPr>
            <p:cNvPr id="32" name="组合 31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36" name="矩形: 圆角 35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: 圆角 37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hlinkClick r:id="rId11" action="ppaction://hlinksldjump"/>
            </p:cNvPr>
            <p:cNvSpPr txBox="1"/>
            <p:nvPr/>
          </p:nvSpPr>
          <p:spPr>
            <a:xfrm>
              <a:off x="8002173" y="2899061"/>
              <a:ext cx="2187567" cy="321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可是我们还有别的安排呢，我们下次再去吧？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摩天轮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886075" y="-55880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2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5406" r="2058"/>
          <a:stretch>
            <a:fillRect/>
          </a:stretch>
        </p:blipFill>
        <p:spPr>
          <a:xfrm>
            <a:off x="221674" y="388570"/>
            <a:ext cx="11731333" cy="6189929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26970" y="4795333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摩天轮缓缓的转着，在这样暧昧的气氛下，你们都有些害羞起来，这时小雯慢慢靠近你，羞涩的轻轻亲了一下你的嘴唇。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8" name="箭头: 五边形 47"/>
          <p:cNvSpPr/>
          <p:nvPr/>
        </p:nvSpPr>
        <p:spPr>
          <a:xfrm>
            <a:off x="221673" y="2088292"/>
            <a:ext cx="2260341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06460" y="2003619"/>
            <a:ext cx="2338233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隐藏环节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sp>
        <p:nvSpPr>
          <p:cNvPr id="50" name="心形 49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5" grpId="0" animBg="1"/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48439" y="5026219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玩完游乐场后，小雯提出想去附近的奶茶店里休息一下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" name="心形 2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5" grpId="0" animBg="1"/>
      <p:bldP spid="46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" name="心形 2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233687" y="407534"/>
            <a:ext cx="11730481" cy="601014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181551" y="1382182"/>
            <a:ext cx="5278822" cy="1359362"/>
            <a:chOff x="7862151" y="2627285"/>
            <a:chExt cx="2320637" cy="731153"/>
          </a:xfrm>
        </p:grpSpPr>
        <p:grpSp>
          <p:nvGrpSpPr>
            <p:cNvPr id="6" name="组合 5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8" name="矩形: 圆角 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: 圆角 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>
              <a:hlinkClick r:id="rId7" action="ppaction://hlinksldjump"/>
            </p:cNvPr>
            <p:cNvSpPr txBox="1"/>
            <p:nvPr/>
          </p:nvSpPr>
          <p:spPr>
            <a:xfrm>
              <a:off x="8046430" y="2788431"/>
              <a:ext cx="2030727" cy="3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指了指她平时爱喝的多肉葡萄，和你一样，少糖少冰</a:t>
              </a:r>
              <a:r>
                <a:rPr lang="en-US" altLang="zh-CN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记得你不爱喝太甜的。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81551" y="2993607"/>
            <a:ext cx="5278822" cy="1359362"/>
            <a:chOff x="7862151" y="2627285"/>
            <a:chExt cx="2320637" cy="731153"/>
          </a:xfrm>
        </p:grpSpPr>
        <p:grpSp>
          <p:nvGrpSpPr>
            <p:cNvPr id="12" name="组合 1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>
              <a:hlinkClick r:id="rId8" action="ppaction://hlinksldjump"/>
            </p:cNvPr>
            <p:cNvSpPr txBox="1"/>
            <p:nvPr/>
          </p:nvSpPr>
          <p:spPr>
            <a:xfrm>
              <a:off x="8046431" y="2851211"/>
              <a:ext cx="2030727" cy="3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一杯这么贵？要不别喝了吧，旁边便利店就有矿泉水卖。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639914" y="5026219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你想喝些什么呀？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0" name="奶茶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31059" y="-506571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32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41" grpId="0" animBg="1"/>
      <p:bldP spid="42" grpId="0" animBg="1"/>
      <p:bldP spid="46" grpId="0"/>
      <p:bldP spid="43" grpId="0" animBg="1"/>
      <p:bldP spid="45" grpId="0" animBg="1"/>
      <p:bldP spid="29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38" b="93874" l="9930" r="89720">
                        <a14:foregroundMark x1="47547" y1="4467" x2="48598" y2="10147"/>
                        <a14:foregroundMark x1="56192" y1="3638" x2="56192" y2="3638"/>
                        <a14:foregroundMark x1="57710" y1="90045" x2="56542" y2="93874"/>
                        <a14:foregroundMark x1="34696" y1="88832" x2="34696" y2="91321"/>
                        <a14:foregroundMark x1="40771" y1="11104" x2="39369" y2="13848"/>
                        <a14:foregroundMark x1="42523" y1="8296" x2="40537" y2="10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42" y="351173"/>
            <a:ext cx="3463539" cy="63403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r="50000" b="-19646"/>
          <a:stretch>
            <a:fillRect/>
          </a:stretch>
        </p:blipFill>
        <p:spPr>
          <a:xfrm>
            <a:off x="4974044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心形 15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30" name="心形 2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5013" y="4992136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你连这个都记得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5" name="心形 3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心形 35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心形 3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心形 3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r="22730" b="74538"/>
          <a:stretch>
            <a:fillRect/>
          </a:stretch>
        </p:blipFill>
        <p:spPr>
          <a:xfrm>
            <a:off x="600963" y="4517807"/>
            <a:ext cx="1600596" cy="1598471"/>
          </a:xfrm>
          <a:prstGeom prst="ellipse">
            <a:avLst/>
          </a:prstGeom>
        </p:spPr>
      </p:pic>
      <p:sp>
        <p:nvSpPr>
          <p:cNvPr id="50" name="箭头: 五边形 49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53" name="记得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62100" y="-36195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35" grpId="0" animBg="1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50000" b="-19646"/>
          <a:stretch>
            <a:fillRect/>
          </a:stretch>
        </p:blipFill>
        <p:spPr>
          <a:xfrm>
            <a:off x="4974044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629625" y="189079"/>
            <a:ext cx="4632491" cy="5122592"/>
            <a:chOff x="5872142" y="1038058"/>
            <a:chExt cx="4632491" cy="512259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92" b="89968" l="6130" r="97373">
                          <a14:foregroundMark x1="7180" y1="33940" x2="6130" y2="46561"/>
                          <a14:foregroundMark x1="65937" y1="32848" x2="61996" y2="44377"/>
                          <a14:foregroundMark x1="47548" y1="29571" x2="33100" y2="52225"/>
                          <a14:foregroundMark x1="96848" y1="42314" x2="97373" y2="46440"/>
                        </a14:backgroundRemoval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66" b="31237"/>
            <a:stretch>
              <a:fillRect/>
            </a:stretch>
          </p:blipFill>
          <p:spPr>
            <a:xfrm>
              <a:off x="5872142" y="1038058"/>
              <a:ext cx="4632491" cy="5122592"/>
            </a:xfrm>
            <a:prstGeom prst="rect">
              <a:avLst/>
            </a:prstGeom>
          </p:spPr>
        </p:pic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6050815" y="1521346"/>
              <a:ext cx="4258441" cy="4189498"/>
              <a:chOff x="2509290" y="664006"/>
              <a:chExt cx="7069631" cy="6891404"/>
            </a:xfrm>
          </p:grpSpPr>
          <p:sp>
            <p:nvSpPr>
              <p:cNvPr id="46" name="任意多边形: 形状 45"/>
              <p:cNvSpPr>
                <a:spLocks noChangeAspect="1"/>
              </p:cNvSpPr>
              <p:nvPr/>
            </p:nvSpPr>
            <p:spPr>
              <a:xfrm>
                <a:off x="3363974" y="1013861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ED5DC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任意多边形: 形状 46"/>
              <p:cNvSpPr>
                <a:spLocks noChangeAspect="1"/>
              </p:cNvSpPr>
              <p:nvPr/>
            </p:nvSpPr>
            <p:spPr>
              <a:xfrm rot="3600734">
                <a:off x="5688201" y="797666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E79AB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任意多边形: 形状 47"/>
              <p:cNvSpPr>
                <a:spLocks noChangeAspect="1"/>
              </p:cNvSpPr>
              <p:nvPr/>
            </p:nvSpPr>
            <p:spPr>
              <a:xfrm rot="18040902">
                <a:off x="2375630" y="3112851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AECEF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任意多边形: 形状 51"/>
              <p:cNvSpPr>
                <a:spLocks noChangeAspect="1"/>
              </p:cNvSpPr>
              <p:nvPr/>
            </p:nvSpPr>
            <p:spPr>
              <a:xfrm rot="14374298">
                <a:off x="3715966" y="5006610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EE5EA0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任意多边形: 形状 52"/>
              <p:cNvSpPr>
                <a:spLocks noChangeAspect="1"/>
              </p:cNvSpPr>
              <p:nvPr/>
            </p:nvSpPr>
            <p:spPr>
              <a:xfrm rot="10800000">
                <a:off x="6039184" y="4784668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DC2CC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任意多边形: 形状 53"/>
              <p:cNvSpPr>
                <a:spLocks noChangeAspect="1"/>
              </p:cNvSpPr>
              <p:nvPr/>
            </p:nvSpPr>
            <p:spPr>
              <a:xfrm rot="7193121">
                <a:off x="7030120" y="2699411"/>
                <a:ext cx="2682461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ED5DC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文本框 68"/>
            <p:cNvSpPr txBox="1"/>
            <p:nvPr/>
          </p:nvSpPr>
          <p:spPr>
            <a:xfrm rot="18746219">
              <a:off x="7228519" y="1930762"/>
              <a:ext cx="492443" cy="11595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34" name="文本框 69"/>
            <p:cNvSpPr txBox="1"/>
            <p:nvPr/>
          </p:nvSpPr>
          <p:spPr>
            <a:xfrm rot="1800000">
              <a:off x="8277607" y="1862327"/>
              <a:ext cx="492443" cy="12116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2" name="文本框 70"/>
            <p:cNvSpPr txBox="1"/>
            <p:nvPr/>
          </p:nvSpPr>
          <p:spPr>
            <a:xfrm rot="7494538" flipV="1">
              <a:off x="7293171" y="4159357"/>
              <a:ext cx="492443" cy="12116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3" name="文本框 71"/>
            <p:cNvSpPr txBox="1"/>
            <p:nvPr/>
          </p:nvSpPr>
          <p:spPr>
            <a:xfrm rot="3727054">
              <a:off x="8455289" y="4048091"/>
              <a:ext cx="492443" cy="1533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再来一次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4" name="文本框 72"/>
            <p:cNvSpPr txBox="1"/>
            <p:nvPr/>
          </p:nvSpPr>
          <p:spPr>
            <a:xfrm>
              <a:off x="6521821" y="2983249"/>
              <a:ext cx="492443" cy="15292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5" name="文本框 73"/>
            <p:cNvSpPr txBox="1"/>
            <p:nvPr/>
          </p:nvSpPr>
          <p:spPr>
            <a:xfrm>
              <a:off x="9273106" y="2986100"/>
              <a:ext cx="492443" cy="12456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585512" y="3074492"/>
            <a:ext cx="1844675" cy="1079500"/>
            <a:chOff x="4129" y="5929"/>
            <a:chExt cx="2905" cy="1700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9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845" b="89378" l="5322" r="97450">
                          <a14:foregroundMark x1="5432" y1="44041" x2="5432" y2="62694"/>
                          <a14:foregroundMark x1="93570" y1="41710" x2="93348" y2="55699"/>
                          <a14:foregroundMark x1="97450" y1="39119" x2="96341" y2="56218"/>
                        </a14:backgroundRemoval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4129" y="5929"/>
              <a:ext cx="2905" cy="17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7" name="TextBox 66"/>
            <p:cNvSpPr txBox="1"/>
            <p:nvPr/>
          </p:nvSpPr>
          <p:spPr>
            <a:xfrm>
              <a:off x="4868" y="6459"/>
              <a:ext cx="1588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开始</a:t>
              </a:r>
              <a:endParaRPr lang="zh-CN" altLang="en-US" sz="2800" dirty="0">
                <a:solidFill>
                  <a:schemeClr val="bg2">
                    <a:lumMod val="50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726359" y="2025244"/>
            <a:ext cx="438645" cy="2167862"/>
            <a:chOff x="10114070" y="1385475"/>
            <a:chExt cx="438645" cy="2167862"/>
          </a:xfrm>
        </p:grpSpPr>
        <p:grpSp>
          <p:nvGrpSpPr>
            <p:cNvPr id="59" name="组合 58"/>
            <p:cNvGrpSpPr/>
            <p:nvPr/>
          </p:nvGrpSpPr>
          <p:grpSpPr>
            <a:xfrm>
              <a:off x="10114070" y="1385475"/>
              <a:ext cx="434652" cy="1084003"/>
              <a:chOff x="4938713" y="3698875"/>
              <a:chExt cx="479425" cy="963614"/>
            </a:xfrm>
          </p:grpSpPr>
          <p:sp>
            <p:nvSpPr>
              <p:cNvPr id="68" name="Freeform 65"/>
              <p:cNvSpPr/>
              <p:nvPr/>
            </p:nvSpPr>
            <p:spPr bwMode="auto">
              <a:xfrm>
                <a:off x="4938713" y="4121150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36 h 144"/>
                  <a:gd name="T6" fmla="*/ 8 w 40"/>
                  <a:gd name="T7" fmla="*/ 144 h 144"/>
                  <a:gd name="T8" fmla="*/ 40 w 40"/>
                  <a:gd name="T9" fmla="*/ 144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40" y="144"/>
                      <a:pt x="40" y="144"/>
                      <a:pt x="40" y="144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1C74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66"/>
              <p:cNvSpPr/>
              <p:nvPr/>
            </p:nvSpPr>
            <p:spPr bwMode="auto">
              <a:xfrm>
                <a:off x="5268911" y="4121151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44 h 144"/>
                  <a:gd name="T6" fmla="*/ 32 w 40"/>
                  <a:gd name="T7" fmla="*/ 144 h 144"/>
                  <a:gd name="T8" fmla="*/ 40 w 40"/>
                  <a:gd name="T9" fmla="*/ 136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6" y="144"/>
                      <a:pt x="40" y="140"/>
                      <a:pt x="40" y="136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27A2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Freeform 67"/>
              <p:cNvSpPr/>
              <p:nvPr/>
            </p:nvSpPr>
            <p:spPr bwMode="auto">
              <a:xfrm>
                <a:off x="5087938" y="4121150"/>
                <a:ext cx="180975" cy="541338"/>
              </a:xfrm>
              <a:custGeom>
                <a:avLst/>
                <a:gdLst>
                  <a:gd name="T0" fmla="*/ 24 w 48"/>
                  <a:gd name="T1" fmla="*/ 12 h 144"/>
                  <a:gd name="T2" fmla="*/ 0 w 48"/>
                  <a:gd name="T3" fmla="*/ 0 h 144"/>
                  <a:gd name="T4" fmla="*/ 0 w 48"/>
                  <a:gd name="T5" fmla="*/ 144 h 144"/>
                  <a:gd name="T6" fmla="*/ 48 w 48"/>
                  <a:gd name="T7" fmla="*/ 144 h 144"/>
                  <a:gd name="T8" fmla="*/ 48 w 48"/>
                  <a:gd name="T9" fmla="*/ 0 h 144"/>
                  <a:gd name="T10" fmla="*/ 24 w 48"/>
                  <a:gd name="T11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44">
                    <a:moveTo>
                      <a:pt x="24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8"/>
                      <a:pt x="36" y="12"/>
                      <a:pt x="24" y="12"/>
                    </a:cubicBezTo>
                    <a:close/>
                  </a:path>
                </a:pathLst>
              </a:custGeom>
              <a:solidFill>
                <a:srgbClr val="218B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Freeform 68"/>
              <p:cNvSpPr/>
              <p:nvPr/>
            </p:nvSpPr>
            <p:spPr bwMode="auto">
              <a:xfrm>
                <a:off x="4938713" y="3865563"/>
                <a:ext cx="209550" cy="300038"/>
              </a:xfrm>
              <a:custGeom>
                <a:avLst/>
                <a:gdLst>
                  <a:gd name="T0" fmla="*/ 40 w 56"/>
                  <a:gd name="T1" fmla="*/ 0 h 80"/>
                  <a:gd name="T2" fmla="*/ 0 w 56"/>
                  <a:gd name="T3" fmla="*/ 68 h 80"/>
                  <a:gd name="T4" fmla="*/ 20 w 56"/>
                  <a:gd name="T5" fmla="*/ 80 h 80"/>
                  <a:gd name="T6" fmla="*/ 40 w 56"/>
                  <a:gd name="T7" fmla="*/ 68 h 80"/>
                  <a:gd name="T8" fmla="*/ 56 w 56"/>
                  <a:gd name="T9" fmla="*/ 0 h 80"/>
                  <a:gd name="T10" fmla="*/ 40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40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0" y="80"/>
                    </a:cubicBezTo>
                    <a:cubicBezTo>
                      <a:pt x="28" y="80"/>
                      <a:pt x="36" y="76"/>
                      <a:pt x="40" y="68"/>
                    </a:cubicBezTo>
                    <a:cubicBezTo>
                      <a:pt x="56" y="0"/>
                      <a:pt x="56" y="0"/>
                      <a:pt x="5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DAE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Freeform 69"/>
              <p:cNvSpPr/>
              <p:nvPr/>
            </p:nvSpPr>
            <p:spPr bwMode="auto">
              <a:xfrm>
                <a:off x="5208588" y="3865563"/>
                <a:ext cx="209550" cy="300038"/>
              </a:xfrm>
              <a:custGeom>
                <a:avLst/>
                <a:gdLst>
                  <a:gd name="T0" fmla="*/ 16 w 56"/>
                  <a:gd name="T1" fmla="*/ 0 h 80"/>
                  <a:gd name="T2" fmla="*/ 0 w 56"/>
                  <a:gd name="T3" fmla="*/ 0 h 80"/>
                  <a:gd name="T4" fmla="*/ 16 w 56"/>
                  <a:gd name="T5" fmla="*/ 68 h 80"/>
                  <a:gd name="T6" fmla="*/ 36 w 56"/>
                  <a:gd name="T7" fmla="*/ 80 h 80"/>
                  <a:gd name="T8" fmla="*/ 56 w 56"/>
                  <a:gd name="T9" fmla="*/ 68 h 80"/>
                  <a:gd name="T10" fmla="*/ 16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20" y="76"/>
                      <a:pt x="28" y="80"/>
                      <a:pt x="36" y="80"/>
                    </a:cubicBezTo>
                    <a:cubicBezTo>
                      <a:pt x="44" y="80"/>
                      <a:pt x="52" y="76"/>
                      <a:pt x="56" y="68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B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Freeform 70"/>
              <p:cNvSpPr/>
              <p:nvPr/>
            </p:nvSpPr>
            <p:spPr bwMode="auto">
              <a:xfrm>
                <a:off x="5035407" y="3865563"/>
                <a:ext cx="180975" cy="300038"/>
              </a:xfrm>
              <a:custGeom>
                <a:avLst/>
                <a:gdLst>
                  <a:gd name="T0" fmla="*/ 32 w 48"/>
                  <a:gd name="T1" fmla="*/ 0 h 80"/>
                  <a:gd name="T2" fmla="*/ 16 w 48"/>
                  <a:gd name="T3" fmla="*/ 0 h 80"/>
                  <a:gd name="T4" fmla="*/ 0 w 48"/>
                  <a:gd name="T5" fmla="*/ 68 h 80"/>
                  <a:gd name="T6" fmla="*/ 24 w 48"/>
                  <a:gd name="T7" fmla="*/ 80 h 80"/>
                  <a:gd name="T8" fmla="*/ 48 w 48"/>
                  <a:gd name="T9" fmla="*/ 68 h 80"/>
                  <a:gd name="T10" fmla="*/ 32 w 48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0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4" y="80"/>
                    </a:cubicBezTo>
                    <a:cubicBezTo>
                      <a:pt x="36" y="80"/>
                      <a:pt x="44" y="76"/>
                      <a:pt x="48" y="68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FBF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Freeform 71"/>
              <p:cNvSpPr/>
              <p:nvPr/>
            </p:nvSpPr>
            <p:spPr bwMode="auto">
              <a:xfrm>
                <a:off x="5087938" y="3698875"/>
                <a:ext cx="180975" cy="196850"/>
              </a:xfrm>
              <a:custGeom>
                <a:avLst/>
                <a:gdLst>
                  <a:gd name="T0" fmla="*/ 48 w 48"/>
                  <a:gd name="T1" fmla="*/ 44 h 52"/>
                  <a:gd name="T2" fmla="*/ 24 w 48"/>
                  <a:gd name="T3" fmla="*/ 0 h 52"/>
                  <a:gd name="T4" fmla="*/ 0 w 48"/>
                  <a:gd name="T5" fmla="*/ 44 h 52"/>
                  <a:gd name="T6" fmla="*/ 24 w 48"/>
                  <a:gd name="T7" fmla="*/ 52 h 52"/>
                  <a:gd name="T8" fmla="*/ 48 w 48"/>
                  <a:gd name="T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4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4" y="52"/>
                      <a:pt x="24" y="52"/>
                    </a:cubicBezTo>
                    <a:cubicBezTo>
                      <a:pt x="44" y="52"/>
                      <a:pt x="48" y="44"/>
                      <a:pt x="48" y="44"/>
                    </a:cubicBezTo>
                    <a:close/>
                  </a:path>
                </a:pathLst>
              </a:custGeom>
              <a:solidFill>
                <a:srgbClr val="647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 rot="10800000">
              <a:off x="10118063" y="2469334"/>
              <a:ext cx="434652" cy="1084003"/>
              <a:chOff x="4938713" y="3698875"/>
              <a:chExt cx="479425" cy="963614"/>
            </a:xfrm>
          </p:grpSpPr>
          <p:sp>
            <p:nvSpPr>
              <p:cNvPr id="61" name="Freeform 65"/>
              <p:cNvSpPr/>
              <p:nvPr/>
            </p:nvSpPr>
            <p:spPr bwMode="auto">
              <a:xfrm>
                <a:off x="4938713" y="4121150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36 h 144"/>
                  <a:gd name="T6" fmla="*/ 8 w 40"/>
                  <a:gd name="T7" fmla="*/ 144 h 144"/>
                  <a:gd name="T8" fmla="*/ 40 w 40"/>
                  <a:gd name="T9" fmla="*/ 144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40" y="144"/>
                      <a:pt x="40" y="144"/>
                      <a:pt x="40" y="144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1C74A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Freeform 66"/>
              <p:cNvSpPr/>
              <p:nvPr/>
            </p:nvSpPr>
            <p:spPr bwMode="auto">
              <a:xfrm>
                <a:off x="5268911" y="4121151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44 h 144"/>
                  <a:gd name="T6" fmla="*/ 32 w 40"/>
                  <a:gd name="T7" fmla="*/ 144 h 144"/>
                  <a:gd name="T8" fmla="*/ 40 w 40"/>
                  <a:gd name="T9" fmla="*/ 136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6" y="144"/>
                      <a:pt x="40" y="140"/>
                      <a:pt x="40" y="136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27A2D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Freeform 67"/>
              <p:cNvSpPr/>
              <p:nvPr/>
            </p:nvSpPr>
            <p:spPr bwMode="auto">
              <a:xfrm>
                <a:off x="5087938" y="4121150"/>
                <a:ext cx="180975" cy="541338"/>
              </a:xfrm>
              <a:custGeom>
                <a:avLst/>
                <a:gdLst>
                  <a:gd name="T0" fmla="*/ 24 w 48"/>
                  <a:gd name="T1" fmla="*/ 12 h 144"/>
                  <a:gd name="T2" fmla="*/ 0 w 48"/>
                  <a:gd name="T3" fmla="*/ 0 h 144"/>
                  <a:gd name="T4" fmla="*/ 0 w 48"/>
                  <a:gd name="T5" fmla="*/ 144 h 144"/>
                  <a:gd name="T6" fmla="*/ 48 w 48"/>
                  <a:gd name="T7" fmla="*/ 144 h 144"/>
                  <a:gd name="T8" fmla="*/ 48 w 48"/>
                  <a:gd name="T9" fmla="*/ 0 h 144"/>
                  <a:gd name="T10" fmla="*/ 24 w 48"/>
                  <a:gd name="T11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44">
                    <a:moveTo>
                      <a:pt x="24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8"/>
                      <a:pt x="36" y="12"/>
                      <a:pt x="24" y="12"/>
                    </a:cubicBezTo>
                    <a:close/>
                  </a:path>
                </a:pathLst>
              </a:custGeom>
              <a:solidFill>
                <a:srgbClr val="218BC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68"/>
              <p:cNvSpPr/>
              <p:nvPr/>
            </p:nvSpPr>
            <p:spPr bwMode="auto">
              <a:xfrm>
                <a:off x="4938713" y="3865563"/>
                <a:ext cx="209550" cy="300038"/>
              </a:xfrm>
              <a:custGeom>
                <a:avLst/>
                <a:gdLst>
                  <a:gd name="T0" fmla="*/ 40 w 56"/>
                  <a:gd name="T1" fmla="*/ 0 h 80"/>
                  <a:gd name="T2" fmla="*/ 0 w 56"/>
                  <a:gd name="T3" fmla="*/ 68 h 80"/>
                  <a:gd name="T4" fmla="*/ 20 w 56"/>
                  <a:gd name="T5" fmla="*/ 80 h 80"/>
                  <a:gd name="T6" fmla="*/ 40 w 56"/>
                  <a:gd name="T7" fmla="*/ 68 h 80"/>
                  <a:gd name="T8" fmla="*/ 56 w 56"/>
                  <a:gd name="T9" fmla="*/ 0 h 80"/>
                  <a:gd name="T10" fmla="*/ 40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40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0" y="80"/>
                    </a:cubicBezTo>
                    <a:cubicBezTo>
                      <a:pt x="28" y="80"/>
                      <a:pt x="36" y="76"/>
                      <a:pt x="40" y="68"/>
                    </a:cubicBezTo>
                    <a:cubicBezTo>
                      <a:pt x="56" y="0"/>
                      <a:pt x="56" y="0"/>
                      <a:pt x="5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DAE53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Freeform 69"/>
              <p:cNvSpPr/>
              <p:nvPr/>
            </p:nvSpPr>
            <p:spPr bwMode="auto">
              <a:xfrm>
                <a:off x="5208588" y="3865563"/>
                <a:ext cx="209550" cy="300038"/>
              </a:xfrm>
              <a:custGeom>
                <a:avLst/>
                <a:gdLst>
                  <a:gd name="T0" fmla="*/ 16 w 56"/>
                  <a:gd name="T1" fmla="*/ 0 h 80"/>
                  <a:gd name="T2" fmla="*/ 0 w 56"/>
                  <a:gd name="T3" fmla="*/ 0 h 80"/>
                  <a:gd name="T4" fmla="*/ 16 w 56"/>
                  <a:gd name="T5" fmla="*/ 68 h 80"/>
                  <a:gd name="T6" fmla="*/ 36 w 56"/>
                  <a:gd name="T7" fmla="*/ 80 h 80"/>
                  <a:gd name="T8" fmla="*/ 56 w 56"/>
                  <a:gd name="T9" fmla="*/ 68 h 80"/>
                  <a:gd name="T10" fmla="*/ 16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20" y="76"/>
                      <a:pt x="28" y="80"/>
                      <a:pt x="36" y="80"/>
                    </a:cubicBezTo>
                    <a:cubicBezTo>
                      <a:pt x="44" y="80"/>
                      <a:pt x="52" y="76"/>
                      <a:pt x="56" y="68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BD462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70"/>
              <p:cNvSpPr/>
              <p:nvPr/>
            </p:nvSpPr>
            <p:spPr bwMode="auto">
              <a:xfrm>
                <a:off x="5035407" y="3865563"/>
                <a:ext cx="180975" cy="300038"/>
              </a:xfrm>
              <a:custGeom>
                <a:avLst/>
                <a:gdLst>
                  <a:gd name="T0" fmla="*/ 32 w 48"/>
                  <a:gd name="T1" fmla="*/ 0 h 80"/>
                  <a:gd name="T2" fmla="*/ 16 w 48"/>
                  <a:gd name="T3" fmla="*/ 0 h 80"/>
                  <a:gd name="T4" fmla="*/ 0 w 48"/>
                  <a:gd name="T5" fmla="*/ 68 h 80"/>
                  <a:gd name="T6" fmla="*/ 24 w 48"/>
                  <a:gd name="T7" fmla="*/ 80 h 80"/>
                  <a:gd name="T8" fmla="*/ 48 w 48"/>
                  <a:gd name="T9" fmla="*/ 68 h 80"/>
                  <a:gd name="T10" fmla="*/ 32 w 48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0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4" y="80"/>
                    </a:cubicBezTo>
                    <a:cubicBezTo>
                      <a:pt x="36" y="80"/>
                      <a:pt x="44" y="76"/>
                      <a:pt x="48" y="68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FBF5C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67" name="Freeform 71"/>
              <p:cNvSpPr/>
              <p:nvPr/>
            </p:nvSpPr>
            <p:spPr bwMode="auto">
              <a:xfrm>
                <a:off x="5087938" y="3698875"/>
                <a:ext cx="180975" cy="196850"/>
              </a:xfrm>
              <a:custGeom>
                <a:avLst/>
                <a:gdLst>
                  <a:gd name="T0" fmla="*/ 48 w 48"/>
                  <a:gd name="T1" fmla="*/ 44 h 52"/>
                  <a:gd name="T2" fmla="*/ 24 w 48"/>
                  <a:gd name="T3" fmla="*/ 0 h 52"/>
                  <a:gd name="T4" fmla="*/ 0 w 48"/>
                  <a:gd name="T5" fmla="*/ 44 h 52"/>
                  <a:gd name="T6" fmla="*/ 24 w 48"/>
                  <a:gd name="T7" fmla="*/ 52 h 52"/>
                  <a:gd name="T8" fmla="*/ 48 w 48"/>
                  <a:gd name="T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4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4" y="52"/>
                      <a:pt x="24" y="52"/>
                    </a:cubicBezTo>
                    <a:cubicBezTo>
                      <a:pt x="44" y="52"/>
                      <a:pt x="48" y="44"/>
                      <a:pt x="48" y="44"/>
                    </a:cubicBezTo>
                    <a:close/>
                  </a:path>
                </a:pathLst>
              </a:custGeom>
              <a:solidFill>
                <a:srgbClr val="647A8A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6878" b="34077" l="50891" r="70483">
                        <a14:foregroundMark x1="70568" y1="29225" x2="70483" y2="31142"/>
                        <a14:foregroundMark x1="61917" y1="33803" x2="62341" y2="34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8" t="26136" r="28460" b="65783"/>
          <a:stretch>
            <a:fillRect/>
          </a:stretch>
        </p:blipFill>
        <p:spPr>
          <a:xfrm rot="1220951">
            <a:off x="7048617" y="1172285"/>
            <a:ext cx="957905" cy="733724"/>
          </a:xfrm>
          <a:prstGeom prst="rect">
            <a:avLst/>
          </a:prstGeom>
        </p:spPr>
      </p:pic>
      <p:cxnSp>
        <p:nvCxnSpPr>
          <p:cNvPr id="85" name="直接连接符 84"/>
          <p:cNvCxnSpPr/>
          <p:nvPr/>
        </p:nvCxnSpPr>
        <p:spPr>
          <a:xfrm flipV="1">
            <a:off x="1134579" y="4650285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1121265" y="6441064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7" name="心形 86"/>
          <p:cNvSpPr/>
          <p:nvPr/>
        </p:nvSpPr>
        <p:spPr>
          <a:xfrm>
            <a:off x="10910407" y="451250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8" name="心形 87"/>
          <p:cNvSpPr/>
          <p:nvPr/>
        </p:nvSpPr>
        <p:spPr>
          <a:xfrm>
            <a:off x="10965907" y="6277272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心形 88"/>
          <p:cNvSpPr/>
          <p:nvPr/>
        </p:nvSpPr>
        <p:spPr>
          <a:xfrm>
            <a:off x="1027405" y="4561636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13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35034" y="4696333"/>
            <a:ext cx="11121931" cy="1765308"/>
          </a:xfrm>
          <a:prstGeom prst="rect">
            <a:avLst/>
          </a:prstGeom>
        </p:spPr>
      </p:pic>
      <p:sp>
        <p:nvSpPr>
          <p:cNvPr id="91" name="心形 90"/>
          <p:cNvSpPr/>
          <p:nvPr/>
        </p:nvSpPr>
        <p:spPr>
          <a:xfrm>
            <a:off x="997541" y="6304741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1688174" y="5183111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909848" y="5096760"/>
            <a:ext cx="8834385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这时店里刚好做活动，店员邀请你们参加，转到爱心可以免费赠送一份精美蛋糕。（请点击开始转动转盘，再次点击，指针对准相关信息）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943412" y="1360022"/>
            <a:ext cx="2660774" cy="635289"/>
            <a:chOff x="7862151" y="2627285"/>
            <a:chExt cx="2320637" cy="731153"/>
          </a:xfrm>
        </p:grpSpPr>
        <p:grpSp>
          <p:nvGrpSpPr>
            <p:cNvPr id="106" name="组合 105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08" name="矩形: 圆角 10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: 圆角 10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7" name="文本框 106">
              <a:hlinkClick r:id="rId15" action="ppaction://hlinksldjump"/>
            </p:cNvPr>
            <p:cNvSpPr txBox="1"/>
            <p:nvPr/>
          </p:nvSpPr>
          <p:spPr>
            <a:xfrm>
              <a:off x="8117808" y="2766689"/>
              <a:ext cx="2030727" cy="425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获得蛋糕点此处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49850" y="2455808"/>
            <a:ext cx="2660774" cy="635289"/>
            <a:chOff x="7862151" y="2627285"/>
            <a:chExt cx="2320637" cy="731153"/>
          </a:xfrm>
        </p:grpSpPr>
        <p:grpSp>
          <p:nvGrpSpPr>
            <p:cNvPr id="112" name="组合 11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14" name="矩形: 圆角 113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: 圆角 114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3" name="文本框 112">
              <a:hlinkClick r:id="rId16" action="ppaction://hlinksldjump"/>
            </p:cNvPr>
            <p:cNvSpPr txBox="1"/>
            <p:nvPr/>
          </p:nvSpPr>
          <p:spPr>
            <a:xfrm>
              <a:off x="8117808" y="2766689"/>
              <a:ext cx="2030727" cy="425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未获蛋糕点此处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2800000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1" grpId="0" animBg="1"/>
      <p:bldP spid="92" grpId="0"/>
      <p:bldP spid="9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38" b="93874" l="9930" r="89720">
                        <a14:foregroundMark x1="47547" y1="4467" x2="48598" y2="10147"/>
                        <a14:foregroundMark x1="56192" y1="3638" x2="56192" y2="3638"/>
                        <a14:foregroundMark x1="57710" y1="90045" x2="56542" y2="93874"/>
                        <a14:foregroundMark x1="34696" y1="88832" x2="34696" y2="91321"/>
                        <a14:foregroundMark x1="40771" y1="11104" x2="39369" y2="13848"/>
                        <a14:foregroundMark x1="42523" y1="8296" x2="40537" y2="10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42" y="351173"/>
            <a:ext cx="3463539" cy="63403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r="50000" b="-19646"/>
          <a:stretch>
            <a:fillRect/>
          </a:stretch>
        </p:blipFill>
        <p:spPr>
          <a:xfrm>
            <a:off x="4974044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45013" y="4992136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哇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你也太厉害了！果然不花钱的就是最好吃的（边吃边小声嘀咕）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r="22730" b="74538"/>
          <a:stretch>
            <a:fillRect/>
          </a:stretch>
        </p:blipFill>
        <p:spPr>
          <a:xfrm>
            <a:off x="600963" y="4517807"/>
            <a:ext cx="1600596" cy="1598471"/>
          </a:xfrm>
          <a:prstGeom prst="ellipse">
            <a:avLst/>
          </a:prstGeom>
        </p:spPr>
      </p:pic>
      <p:sp>
        <p:nvSpPr>
          <p:cNvPr id="35" name="箭头: 五边形 34"/>
          <p:cNvSpPr/>
          <p:nvPr/>
        </p:nvSpPr>
        <p:spPr>
          <a:xfrm>
            <a:off x="221673" y="2088292"/>
            <a:ext cx="2040489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306460" y="2003619"/>
            <a:ext cx="2063665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获得免费蛋糕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5662" b="70874" l="5500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3760" b="27224"/>
          <a:stretch>
            <a:fillRect/>
          </a:stretch>
        </p:blipFill>
        <p:spPr>
          <a:xfrm>
            <a:off x="2683875" y="1825454"/>
            <a:ext cx="1876864" cy="1547475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8949918" y="5521878"/>
            <a:ext cx="2139740" cy="500280"/>
            <a:chOff x="7862151" y="2627285"/>
            <a:chExt cx="2770739" cy="731153"/>
          </a:xfrm>
        </p:grpSpPr>
        <p:grpSp>
          <p:nvGrpSpPr>
            <p:cNvPr id="41" name="组合 40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50" name="矩形: 圆角 49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文本框 48">
              <a:hlinkClick r:id="rId14" action="ppaction://hlinksldjump"/>
            </p:cNvPr>
            <p:cNvSpPr txBox="1"/>
            <p:nvPr/>
          </p:nvSpPr>
          <p:spPr>
            <a:xfrm>
              <a:off x="8312254" y="2717128"/>
              <a:ext cx="2320636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75" name="厉害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567113" y="-427038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9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  <p:bldLst>
      <p:bldP spid="17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rcRect r="50000" b="-19646"/>
          <a:stretch>
            <a:fillRect/>
          </a:stretch>
        </p:blipFill>
        <p:spPr>
          <a:xfrm>
            <a:off x="4974044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61842" y="4947251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没关系！你已经非常棒啦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我们再接再厉！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pic>
        <p:nvPicPr>
          <p:cNvPr id="27" name="再接再厉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957388" y="-28892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7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4" y="408709"/>
            <a:ext cx="11776364" cy="6003660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50000" b="-19646"/>
          <a:stretch>
            <a:fillRect/>
          </a:stretch>
        </p:blipFill>
        <p:spPr>
          <a:xfrm>
            <a:off x="4974044" y="510908"/>
            <a:ext cx="201186" cy="415772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67013" y="4837722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欢乐的时光总是短暂的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已经要到了回去的时间啦，但你们发现外面已经下起了大雨，但路边并不好打车。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21674" y="387125"/>
            <a:ext cx="11730481" cy="608375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组合 30"/>
          <p:cNvGrpSpPr/>
          <p:nvPr/>
        </p:nvGrpSpPr>
        <p:grpSpPr>
          <a:xfrm>
            <a:off x="3204139" y="1522823"/>
            <a:ext cx="5278822" cy="1155956"/>
            <a:chOff x="7862151" y="2627285"/>
            <a:chExt cx="2320637" cy="731153"/>
          </a:xfrm>
        </p:grpSpPr>
        <p:grpSp>
          <p:nvGrpSpPr>
            <p:cNvPr id="32" name="组合 3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hlinkClick r:id="rId9" action="ppaction://hlinksldjump"/>
            </p:cNvPr>
            <p:cNvSpPr txBox="1"/>
            <p:nvPr/>
          </p:nvSpPr>
          <p:spPr>
            <a:xfrm>
              <a:off x="8000188" y="2784603"/>
              <a:ext cx="2030727" cy="40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掏出事先准备好的雨伞，说：“出来前我看过天气预报，上面说晚上可能会下雨。”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181551" y="2938515"/>
            <a:ext cx="5278822" cy="999905"/>
            <a:chOff x="7862151" y="2627285"/>
            <a:chExt cx="2467611" cy="871490"/>
          </a:xfrm>
        </p:grpSpPr>
        <p:grpSp>
          <p:nvGrpSpPr>
            <p:cNvPr id="39" name="组合 38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41" name="矩形: 圆角 40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: 圆角 41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文本框 39">
              <a:hlinkClick r:id="rId10" action="ppaction://hlinksldjump"/>
            </p:cNvPr>
            <p:cNvSpPr txBox="1"/>
            <p:nvPr/>
          </p:nvSpPr>
          <p:spPr>
            <a:xfrm>
              <a:off x="8002173" y="2899061"/>
              <a:ext cx="2187567" cy="321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唉，下雨真</a:t>
              </a:r>
              <a:r>
                <a:rPr lang="en-US" altLang="zh-CN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xx</a:t>
              </a:r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烦，又没带伞，只能先等着了。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86" b="95541" l="9908" r="89977">
                        <a14:foregroundMark x1="41475" y1="4586" x2="49424" y2="14777"/>
                        <a14:foregroundMark x1="43318" y1="91975" x2="42972" y2="95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64" y="510908"/>
            <a:ext cx="3325128" cy="6014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61842" y="504358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你果然还是一如既往的周到呢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！（解锁完美结局）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心形 47"/>
          <p:cNvSpPr/>
          <p:nvPr/>
        </p:nvSpPr>
        <p:spPr>
          <a:xfrm>
            <a:off x="4985535" y="50262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五边形 48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 t="406" r="29121" b="76042"/>
          <a:stretch>
            <a:fillRect/>
          </a:stretch>
        </p:blipFill>
        <p:spPr>
          <a:xfrm>
            <a:off x="584200" y="4503871"/>
            <a:ext cx="1628497" cy="1615185"/>
          </a:xfrm>
          <a:prstGeom prst="ellipse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8676628" y="5088735"/>
            <a:ext cx="1857418" cy="500280"/>
            <a:chOff x="7862151" y="2627285"/>
            <a:chExt cx="2405162" cy="731153"/>
          </a:xfrm>
        </p:grpSpPr>
        <p:grpSp>
          <p:nvGrpSpPr>
            <p:cNvPr id="54" name="组合 53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56" name="矩形: 圆角 55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: 圆角 56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文本框 54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58" name="周到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03363" y="-33972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03268" y="485303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哎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没事啦放宽心，下次出行我们都注意看天气预报！（解锁一般结局）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31" name="箭头: 五边形 30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-0.5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46542" y="5442051"/>
            <a:ext cx="1857418" cy="500280"/>
            <a:chOff x="7862151" y="2627285"/>
            <a:chExt cx="2405162" cy="731153"/>
          </a:xfrm>
        </p:grpSpPr>
        <p:grpSp>
          <p:nvGrpSpPr>
            <p:cNvPr id="35" name="组合 34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: 圆角 3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40" name="天气预报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908300" y="-24447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6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33116" y="4819471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你们来到奶茶店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这里还种有一颗美丽的樱花树，粉花轻摇，花瓣飘满了小桌与街道，看上去格外温馨。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5" grpId="0" animBg="1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5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233688" y="404861"/>
            <a:ext cx="11730481" cy="601014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181551" y="1382182"/>
            <a:ext cx="5278822" cy="1359362"/>
            <a:chOff x="7862151" y="2627285"/>
            <a:chExt cx="2320637" cy="731153"/>
          </a:xfrm>
        </p:grpSpPr>
        <p:grpSp>
          <p:nvGrpSpPr>
            <p:cNvPr id="6" name="组合 5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8" name="矩形: 圆角 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: 圆角 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文本框 6">
              <a:hlinkClick r:id="rId8" action="ppaction://hlinksldjump"/>
            </p:cNvPr>
            <p:cNvSpPr txBox="1"/>
            <p:nvPr/>
          </p:nvSpPr>
          <p:spPr>
            <a:xfrm>
              <a:off x="8046430" y="2788431"/>
              <a:ext cx="2030727" cy="3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指了指她平时爱喝的多肉葡萄，和你一样，少糖少冰</a:t>
              </a:r>
              <a:r>
                <a:rPr lang="en-US" altLang="zh-CN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记得你不爱喝太甜的。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181551" y="2993607"/>
            <a:ext cx="5278822" cy="1359362"/>
            <a:chOff x="7862151" y="2627285"/>
            <a:chExt cx="2320637" cy="731153"/>
          </a:xfrm>
        </p:grpSpPr>
        <p:grpSp>
          <p:nvGrpSpPr>
            <p:cNvPr id="12" name="组合 1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>
              <a:hlinkClick r:id="rId9" action="ppaction://hlinksldjump"/>
            </p:cNvPr>
            <p:cNvSpPr txBox="1"/>
            <p:nvPr/>
          </p:nvSpPr>
          <p:spPr>
            <a:xfrm>
              <a:off x="8046431" y="2851211"/>
              <a:ext cx="2030727" cy="347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一杯这么贵？要不别喝了吧，旁边便利店就有矿泉水卖。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2639914" y="5026219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你想喝些什么呀？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0" name="奶茶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2931059" y="-506571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432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41" grpId="0" animBg="1"/>
      <p:bldP spid="42" grpId="0" animBg="1"/>
      <p:bldP spid="46" grpId="0"/>
      <p:bldP spid="43" grpId="0" animBg="1"/>
      <p:bldP spid="45" grpId="0" animBg="1"/>
      <p:bldP spid="29" grpId="0" animBg="1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38" b="93874" l="9930" r="89720">
                        <a14:foregroundMark x1="47547" y1="4467" x2="48598" y2="10147"/>
                        <a14:foregroundMark x1="56192" y1="3638" x2="56192" y2="3638"/>
                        <a14:foregroundMark x1="57710" y1="90045" x2="56542" y2="93874"/>
                        <a14:foregroundMark x1="34696" y1="88832" x2="34696" y2="91321"/>
                        <a14:foregroundMark x1="40771" y1="11104" x2="39369" y2="13848"/>
                        <a14:foregroundMark x1="42523" y1="8296" x2="40537" y2="10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42" y="351173"/>
            <a:ext cx="3463539" cy="63403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8" name="直接连接符 7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心形 11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心形 15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30" name="心形 2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545013" y="4992136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你连这个都记得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5" name="心形 3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心形 35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心形 3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心形 3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r="22730" b="74538"/>
          <a:stretch>
            <a:fillRect/>
          </a:stretch>
        </p:blipFill>
        <p:spPr>
          <a:xfrm>
            <a:off x="600963" y="4517807"/>
            <a:ext cx="1600596" cy="1598471"/>
          </a:xfrm>
          <a:prstGeom prst="ellipse">
            <a:avLst/>
          </a:prstGeom>
        </p:spPr>
      </p:pic>
      <p:sp>
        <p:nvSpPr>
          <p:cNvPr id="50" name="箭头: 五边形 49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sp>
        <p:nvSpPr>
          <p:cNvPr id="3" name="心形 2"/>
          <p:cNvSpPr/>
          <p:nvPr/>
        </p:nvSpPr>
        <p:spPr>
          <a:xfrm>
            <a:off x="4316485" y="496421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记得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562100" y="-361950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5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913414" y="172187"/>
            <a:ext cx="4632491" cy="5122592"/>
            <a:chOff x="5872142" y="1038058"/>
            <a:chExt cx="4632491" cy="512259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9992" b="89968" l="6130" r="97373">
                          <a14:foregroundMark x1="7180" y1="33940" x2="6130" y2="46561"/>
                          <a14:foregroundMark x1="65937" y1="32848" x2="61996" y2="44377"/>
                          <a14:foregroundMark x1="47548" y1="29571" x2="33100" y2="52225"/>
                          <a14:foregroundMark x1="96848" y1="42314" x2="97373" y2="46440"/>
                        </a14:backgroundRemoval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66" b="31237"/>
            <a:stretch>
              <a:fillRect/>
            </a:stretch>
          </p:blipFill>
          <p:spPr>
            <a:xfrm>
              <a:off x="5872142" y="1038058"/>
              <a:ext cx="4632491" cy="5122592"/>
            </a:xfrm>
            <a:prstGeom prst="rect">
              <a:avLst/>
            </a:prstGeom>
          </p:spPr>
        </p:pic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6050815" y="1521346"/>
              <a:ext cx="4258441" cy="4189498"/>
              <a:chOff x="2509290" y="664006"/>
              <a:chExt cx="7069631" cy="6891404"/>
            </a:xfrm>
          </p:grpSpPr>
          <p:sp>
            <p:nvSpPr>
              <p:cNvPr id="46" name="任意多边形: 形状 45"/>
              <p:cNvSpPr>
                <a:spLocks noChangeAspect="1"/>
              </p:cNvSpPr>
              <p:nvPr/>
            </p:nvSpPr>
            <p:spPr>
              <a:xfrm>
                <a:off x="3363974" y="1013861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ED5DC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任意多边形: 形状 46"/>
              <p:cNvSpPr>
                <a:spLocks noChangeAspect="1"/>
              </p:cNvSpPr>
              <p:nvPr/>
            </p:nvSpPr>
            <p:spPr>
              <a:xfrm rot="3600734">
                <a:off x="5688201" y="797666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E79AB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任意多边形: 形状 47"/>
              <p:cNvSpPr>
                <a:spLocks noChangeAspect="1"/>
              </p:cNvSpPr>
              <p:nvPr/>
            </p:nvSpPr>
            <p:spPr>
              <a:xfrm rot="18040902">
                <a:off x="2375630" y="3112851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AECEF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任意多边形: 形状 51"/>
              <p:cNvSpPr>
                <a:spLocks noChangeAspect="1"/>
              </p:cNvSpPr>
              <p:nvPr/>
            </p:nvSpPr>
            <p:spPr>
              <a:xfrm rot="14374298">
                <a:off x="3715966" y="5006610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EE5EA0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任意多边形: 形状 52"/>
              <p:cNvSpPr>
                <a:spLocks noChangeAspect="1"/>
              </p:cNvSpPr>
              <p:nvPr/>
            </p:nvSpPr>
            <p:spPr>
              <a:xfrm rot="10800000">
                <a:off x="6039184" y="4784668"/>
                <a:ext cx="2682460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DC2CC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任意多边形: 形状 53"/>
              <p:cNvSpPr>
                <a:spLocks noChangeAspect="1"/>
              </p:cNvSpPr>
              <p:nvPr/>
            </p:nvSpPr>
            <p:spPr>
              <a:xfrm rot="7193121">
                <a:off x="7030120" y="2699411"/>
                <a:ext cx="2682461" cy="2415140"/>
              </a:xfrm>
              <a:custGeom>
                <a:avLst/>
                <a:gdLst>
                  <a:gd name="connsiteX0" fmla="*/ 725 w 2682460"/>
                  <a:gd name="connsiteY0" fmla="*/ 1548994 h 2415140"/>
                  <a:gd name="connsiteX1" fmla="*/ 79 w 2682460"/>
                  <a:gd name="connsiteY1" fmla="*/ 1550205 h 2415140"/>
                  <a:gd name="connsiteX2" fmla="*/ 0 w 2682460"/>
                  <a:gd name="connsiteY2" fmla="*/ 1550160 h 2415140"/>
                  <a:gd name="connsiteX3" fmla="*/ 2682460 w 2682460"/>
                  <a:gd name="connsiteY3" fmla="*/ 0 h 2415140"/>
                  <a:gd name="connsiteX4" fmla="*/ 2682460 w 2682460"/>
                  <a:gd name="connsiteY4" fmla="*/ 1737280 h 2415140"/>
                  <a:gd name="connsiteX5" fmla="*/ 2682459 w 2682460"/>
                  <a:gd name="connsiteY5" fmla="*/ 1737280 h 2415140"/>
                  <a:gd name="connsiteX6" fmla="*/ 1549140 w 2682460"/>
                  <a:gd name="connsiteY6" fmla="*/ 2339861 h 2415140"/>
                  <a:gd name="connsiteX7" fmla="*/ 1503407 w 2682460"/>
                  <a:gd name="connsiteY7" fmla="*/ 2415140 h 2415140"/>
                  <a:gd name="connsiteX8" fmla="*/ 1456 w 2682460"/>
                  <a:gd name="connsiteY8" fmla="*/ 1547818 h 2415140"/>
                  <a:gd name="connsiteX9" fmla="*/ 109049 w 2682460"/>
                  <a:gd name="connsiteY9" fmla="*/ 1374692 h 2415140"/>
                  <a:gd name="connsiteX10" fmla="*/ 2682460 w 2682460"/>
                  <a:gd name="connsiteY10" fmla="*/ 0 h 2415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82460" h="2415140">
                    <a:moveTo>
                      <a:pt x="725" y="1548994"/>
                    </a:moveTo>
                    <a:lnTo>
                      <a:pt x="79" y="1550205"/>
                    </a:lnTo>
                    <a:lnTo>
                      <a:pt x="0" y="1550160"/>
                    </a:lnTo>
                    <a:close/>
                    <a:moveTo>
                      <a:pt x="2682460" y="0"/>
                    </a:moveTo>
                    <a:lnTo>
                      <a:pt x="2682460" y="1737280"/>
                    </a:lnTo>
                    <a:lnTo>
                      <a:pt x="2682459" y="1737280"/>
                    </a:lnTo>
                    <a:cubicBezTo>
                      <a:pt x="2210692" y="1737280"/>
                      <a:pt x="1794753" y="1976307"/>
                      <a:pt x="1549140" y="2339861"/>
                    </a:cubicBezTo>
                    <a:lnTo>
                      <a:pt x="1503407" y="2415140"/>
                    </a:lnTo>
                    <a:lnTo>
                      <a:pt x="1456" y="1547818"/>
                    </a:lnTo>
                    <a:lnTo>
                      <a:pt x="109049" y="1374692"/>
                    </a:lnTo>
                    <a:cubicBezTo>
                      <a:pt x="680894" y="519467"/>
                      <a:pt x="1644662" y="0"/>
                      <a:pt x="2682460" y="0"/>
                    </a:cubicBezTo>
                    <a:close/>
                  </a:path>
                </a:pathLst>
              </a:custGeom>
              <a:solidFill>
                <a:srgbClr val="FED5DC"/>
              </a:solidFill>
              <a:ln w="31750">
                <a:solidFill>
                  <a:schemeClr val="tx1">
                    <a:lumMod val="85000"/>
                    <a:lumOff val="15000"/>
                    <a:alpha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文本框 68"/>
            <p:cNvSpPr txBox="1"/>
            <p:nvPr/>
          </p:nvSpPr>
          <p:spPr>
            <a:xfrm rot="18746219">
              <a:off x="7228519" y="1930762"/>
              <a:ext cx="492443" cy="115951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34" name="文本框 69"/>
            <p:cNvSpPr txBox="1"/>
            <p:nvPr/>
          </p:nvSpPr>
          <p:spPr>
            <a:xfrm rot="1800000">
              <a:off x="8277607" y="1862327"/>
              <a:ext cx="492443" cy="12116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2" name="文本框 70"/>
            <p:cNvSpPr txBox="1"/>
            <p:nvPr/>
          </p:nvSpPr>
          <p:spPr>
            <a:xfrm rot="7494538" flipV="1">
              <a:off x="7293171" y="4159357"/>
              <a:ext cx="492443" cy="12116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3" name="文本框 71"/>
            <p:cNvSpPr txBox="1"/>
            <p:nvPr/>
          </p:nvSpPr>
          <p:spPr>
            <a:xfrm rot="3727054">
              <a:off x="8455289" y="4048091"/>
              <a:ext cx="492443" cy="1533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再来一次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4" name="文本框 72"/>
            <p:cNvSpPr txBox="1"/>
            <p:nvPr/>
          </p:nvSpPr>
          <p:spPr>
            <a:xfrm>
              <a:off x="6521821" y="2983249"/>
              <a:ext cx="492443" cy="152926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sp>
          <p:nvSpPr>
            <p:cNvPr id="45" name="文本框 73"/>
            <p:cNvSpPr txBox="1"/>
            <p:nvPr/>
          </p:nvSpPr>
          <p:spPr>
            <a:xfrm>
              <a:off x="9273106" y="2986100"/>
              <a:ext cx="492443" cy="124564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dirty="0">
                  <a:latin typeface="方正苏新诗柳楷简体" panose="02000000000000000000" charset="-122"/>
                  <a:ea typeface="方正苏新诗柳楷简体" panose="02000000000000000000" charset="-122"/>
                </a:rPr>
                <a:t>谢谢惠顾</a:t>
              </a:r>
              <a:endParaRPr lang="zh-CN" altLang="en-US" sz="2000" dirty="0"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585512" y="3074492"/>
            <a:ext cx="1844675" cy="1079500"/>
            <a:chOff x="4129" y="5929"/>
            <a:chExt cx="2905" cy="1700"/>
          </a:xfrm>
        </p:grpSpPr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8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845" b="89378" l="5322" r="97450">
                          <a14:foregroundMark x1="5432" y1="44041" x2="5432" y2="62694"/>
                          <a14:foregroundMark x1="93570" y1="41710" x2="93348" y2="55699"/>
                          <a14:foregroundMark x1="97450" y1="39119" x2="96341" y2="56218"/>
                        </a14:backgroundRemoval>
                      </a14:imgEffect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V="1">
              <a:off x="4129" y="5929"/>
              <a:ext cx="2905" cy="170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7" name="TextBox 66"/>
            <p:cNvSpPr txBox="1"/>
            <p:nvPr/>
          </p:nvSpPr>
          <p:spPr>
            <a:xfrm>
              <a:off x="4868" y="6459"/>
              <a:ext cx="1588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dirty="0">
                  <a:solidFill>
                    <a:schemeClr val="bg2">
                      <a:lumMod val="50000"/>
                    </a:schemeClr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开始</a:t>
              </a:r>
              <a:endParaRPr lang="zh-CN" altLang="en-US" sz="2800" dirty="0">
                <a:solidFill>
                  <a:schemeClr val="bg2">
                    <a:lumMod val="50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026270" y="1959044"/>
            <a:ext cx="438645" cy="2167862"/>
            <a:chOff x="10114070" y="1385475"/>
            <a:chExt cx="438645" cy="2167862"/>
          </a:xfrm>
        </p:grpSpPr>
        <p:grpSp>
          <p:nvGrpSpPr>
            <p:cNvPr id="59" name="组合 58"/>
            <p:cNvGrpSpPr/>
            <p:nvPr/>
          </p:nvGrpSpPr>
          <p:grpSpPr>
            <a:xfrm>
              <a:off x="10114070" y="1385475"/>
              <a:ext cx="434652" cy="1084003"/>
              <a:chOff x="4938713" y="3698875"/>
              <a:chExt cx="479425" cy="963614"/>
            </a:xfrm>
          </p:grpSpPr>
          <p:sp>
            <p:nvSpPr>
              <p:cNvPr id="68" name="Freeform 65"/>
              <p:cNvSpPr/>
              <p:nvPr/>
            </p:nvSpPr>
            <p:spPr bwMode="auto">
              <a:xfrm>
                <a:off x="4938713" y="4121150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36 h 144"/>
                  <a:gd name="T6" fmla="*/ 8 w 40"/>
                  <a:gd name="T7" fmla="*/ 144 h 144"/>
                  <a:gd name="T8" fmla="*/ 40 w 40"/>
                  <a:gd name="T9" fmla="*/ 144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40" y="144"/>
                      <a:pt x="40" y="144"/>
                      <a:pt x="40" y="144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1C74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Freeform 66"/>
              <p:cNvSpPr/>
              <p:nvPr/>
            </p:nvSpPr>
            <p:spPr bwMode="auto">
              <a:xfrm>
                <a:off x="5268911" y="4121151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44 h 144"/>
                  <a:gd name="T6" fmla="*/ 32 w 40"/>
                  <a:gd name="T7" fmla="*/ 144 h 144"/>
                  <a:gd name="T8" fmla="*/ 40 w 40"/>
                  <a:gd name="T9" fmla="*/ 136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6" y="144"/>
                      <a:pt x="40" y="140"/>
                      <a:pt x="40" y="136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27A2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Freeform 67"/>
              <p:cNvSpPr/>
              <p:nvPr/>
            </p:nvSpPr>
            <p:spPr bwMode="auto">
              <a:xfrm>
                <a:off x="5087938" y="4121150"/>
                <a:ext cx="180975" cy="541338"/>
              </a:xfrm>
              <a:custGeom>
                <a:avLst/>
                <a:gdLst>
                  <a:gd name="T0" fmla="*/ 24 w 48"/>
                  <a:gd name="T1" fmla="*/ 12 h 144"/>
                  <a:gd name="T2" fmla="*/ 0 w 48"/>
                  <a:gd name="T3" fmla="*/ 0 h 144"/>
                  <a:gd name="T4" fmla="*/ 0 w 48"/>
                  <a:gd name="T5" fmla="*/ 144 h 144"/>
                  <a:gd name="T6" fmla="*/ 48 w 48"/>
                  <a:gd name="T7" fmla="*/ 144 h 144"/>
                  <a:gd name="T8" fmla="*/ 48 w 48"/>
                  <a:gd name="T9" fmla="*/ 0 h 144"/>
                  <a:gd name="T10" fmla="*/ 24 w 48"/>
                  <a:gd name="T11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44">
                    <a:moveTo>
                      <a:pt x="24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8"/>
                      <a:pt x="36" y="12"/>
                      <a:pt x="24" y="12"/>
                    </a:cubicBezTo>
                    <a:close/>
                  </a:path>
                </a:pathLst>
              </a:custGeom>
              <a:solidFill>
                <a:srgbClr val="218B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Freeform 68"/>
              <p:cNvSpPr/>
              <p:nvPr/>
            </p:nvSpPr>
            <p:spPr bwMode="auto">
              <a:xfrm>
                <a:off x="4938713" y="3865563"/>
                <a:ext cx="209550" cy="300038"/>
              </a:xfrm>
              <a:custGeom>
                <a:avLst/>
                <a:gdLst>
                  <a:gd name="T0" fmla="*/ 40 w 56"/>
                  <a:gd name="T1" fmla="*/ 0 h 80"/>
                  <a:gd name="T2" fmla="*/ 0 w 56"/>
                  <a:gd name="T3" fmla="*/ 68 h 80"/>
                  <a:gd name="T4" fmla="*/ 20 w 56"/>
                  <a:gd name="T5" fmla="*/ 80 h 80"/>
                  <a:gd name="T6" fmla="*/ 40 w 56"/>
                  <a:gd name="T7" fmla="*/ 68 h 80"/>
                  <a:gd name="T8" fmla="*/ 56 w 56"/>
                  <a:gd name="T9" fmla="*/ 0 h 80"/>
                  <a:gd name="T10" fmla="*/ 40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40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0" y="80"/>
                    </a:cubicBezTo>
                    <a:cubicBezTo>
                      <a:pt x="28" y="80"/>
                      <a:pt x="36" y="76"/>
                      <a:pt x="40" y="68"/>
                    </a:cubicBezTo>
                    <a:cubicBezTo>
                      <a:pt x="56" y="0"/>
                      <a:pt x="56" y="0"/>
                      <a:pt x="5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DAE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Freeform 69"/>
              <p:cNvSpPr/>
              <p:nvPr/>
            </p:nvSpPr>
            <p:spPr bwMode="auto">
              <a:xfrm>
                <a:off x="5208588" y="3865563"/>
                <a:ext cx="209550" cy="300038"/>
              </a:xfrm>
              <a:custGeom>
                <a:avLst/>
                <a:gdLst>
                  <a:gd name="T0" fmla="*/ 16 w 56"/>
                  <a:gd name="T1" fmla="*/ 0 h 80"/>
                  <a:gd name="T2" fmla="*/ 0 w 56"/>
                  <a:gd name="T3" fmla="*/ 0 h 80"/>
                  <a:gd name="T4" fmla="*/ 16 w 56"/>
                  <a:gd name="T5" fmla="*/ 68 h 80"/>
                  <a:gd name="T6" fmla="*/ 36 w 56"/>
                  <a:gd name="T7" fmla="*/ 80 h 80"/>
                  <a:gd name="T8" fmla="*/ 56 w 56"/>
                  <a:gd name="T9" fmla="*/ 68 h 80"/>
                  <a:gd name="T10" fmla="*/ 16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20" y="76"/>
                      <a:pt x="28" y="80"/>
                      <a:pt x="36" y="80"/>
                    </a:cubicBezTo>
                    <a:cubicBezTo>
                      <a:pt x="44" y="80"/>
                      <a:pt x="52" y="76"/>
                      <a:pt x="56" y="68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BD4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Freeform 70"/>
              <p:cNvSpPr/>
              <p:nvPr/>
            </p:nvSpPr>
            <p:spPr bwMode="auto">
              <a:xfrm>
                <a:off x="5035407" y="3865563"/>
                <a:ext cx="180975" cy="300038"/>
              </a:xfrm>
              <a:custGeom>
                <a:avLst/>
                <a:gdLst>
                  <a:gd name="T0" fmla="*/ 32 w 48"/>
                  <a:gd name="T1" fmla="*/ 0 h 80"/>
                  <a:gd name="T2" fmla="*/ 16 w 48"/>
                  <a:gd name="T3" fmla="*/ 0 h 80"/>
                  <a:gd name="T4" fmla="*/ 0 w 48"/>
                  <a:gd name="T5" fmla="*/ 68 h 80"/>
                  <a:gd name="T6" fmla="*/ 24 w 48"/>
                  <a:gd name="T7" fmla="*/ 80 h 80"/>
                  <a:gd name="T8" fmla="*/ 48 w 48"/>
                  <a:gd name="T9" fmla="*/ 68 h 80"/>
                  <a:gd name="T10" fmla="*/ 32 w 48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0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4" y="80"/>
                    </a:cubicBezTo>
                    <a:cubicBezTo>
                      <a:pt x="36" y="80"/>
                      <a:pt x="44" y="76"/>
                      <a:pt x="48" y="68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FBF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Freeform 71"/>
              <p:cNvSpPr/>
              <p:nvPr/>
            </p:nvSpPr>
            <p:spPr bwMode="auto">
              <a:xfrm>
                <a:off x="5087938" y="3698875"/>
                <a:ext cx="180975" cy="196850"/>
              </a:xfrm>
              <a:custGeom>
                <a:avLst/>
                <a:gdLst>
                  <a:gd name="T0" fmla="*/ 48 w 48"/>
                  <a:gd name="T1" fmla="*/ 44 h 52"/>
                  <a:gd name="T2" fmla="*/ 24 w 48"/>
                  <a:gd name="T3" fmla="*/ 0 h 52"/>
                  <a:gd name="T4" fmla="*/ 0 w 48"/>
                  <a:gd name="T5" fmla="*/ 44 h 52"/>
                  <a:gd name="T6" fmla="*/ 24 w 48"/>
                  <a:gd name="T7" fmla="*/ 52 h 52"/>
                  <a:gd name="T8" fmla="*/ 48 w 48"/>
                  <a:gd name="T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4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4" y="52"/>
                      <a:pt x="24" y="52"/>
                    </a:cubicBezTo>
                    <a:cubicBezTo>
                      <a:pt x="44" y="52"/>
                      <a:pt x="48" y="44"/>
                      <a:pt x="48" y="44"/>
                    </a:cubicBezTo>
                    <a:close/>
                  </a:path>
                </a:pathLst>
              </a:custGeom>
              <a:solidFill>
                <a:srgbClr val="647A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 rot="10800000">
              <a:off x="10118063" y="2469334"/>
              <a:ext cx="434652" cy="1084003"/>
              <a:chOff x="4938713" y="3698875"/>
              <a:chExt cx="479425" cy="963614"/>
            </a:xfrm>
          </p:grpSpPr>
          <p:sp>
            <p:nvSpPr>
              <p:cNvPr id="61" name="Freeform 65"/>
              <p:cNvSpPr/>
              <p:nvPr/>
            </p:nvSpPr>
            <p:spPr bwMode="auto">
              <a:xfrm>
                <a:off x="4938713" y="4121150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36 h 144"/>
                  <a:gd name="T6" fmla="*/ 8 w 40"/>
                  <a:gd name="T7" fmla="*/ 144 h 144"/>
                  <a:gd name="T8" fmla="*/ 40 w 40"/>
                  <a:gd name="T9" fmla="*/ 144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40"/>
                      <a:pt x="4" y="144"/>
                      <a:pt x="8" y="144"/>
                    </a:cubicBezTo>
                    <a:cubicBezTo>
                      <a:pt x="40" y="144"/>
                      <a:pt x="40" y="144"/>
                      <a:pt x="40" y="144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1C74A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Freeform 66"/>
              <p:cNvSpPr/>
              <p:nvPr/>
            </p:nvSpPr>
            <p:spPr bwMode="auto">
              <a:xfrm>
                <a:off x="5268911" y="4121151"/>
                <a:ext cx="149225" cy="541338"/>
              </a:xfrm>
              <a:custGeom>
                <a:avLst/>
                <a:gdLst>
                  <a:gd name="T0" fmla="*/ 20 w 40"/>
                  <a:gd name="T1" fmla="*/ 12 h 144"/>
                  <a:gd name="T2" fmla="*/ 0 w 40"/>
                  <a:gd name="T3" fmla="*/ 0 h 144"/>
                  <a:gd name="T4" fmla="*/ 0 w 40"/>
                  <a:gd name="T5" fmla="*/ 144 h 144"/>
                  <a:gd name="T6" fmla="*/ 32 w 40"/>
                  <a:gd name="T7" fmla="*/ 144 h 144"/>
                  <a:gd name="T8" fmla="*/ 40 w 40"/>
                  <a:gd name="T9" fmla="*/ 136 h 144"/>
                  <a:gd name="T10" fmla="*/ 40 w 40"/>
                  <a:gd name="T11" fmla="*/ 0 h 144"/>
                  <a:gd name="T12" fmla="*/ 20 w 40"/>
                  <a:gd name="T13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144">
                    <a:moveTo>
                      <a:pt x="20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36" y="144"/>
                      <a:pt x="40" y="140"/>
                      <a:pt x="40" y="136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6" y="8"/>
                      <a:pt x="28" y="12"/>
                      <a:pt x="20" y="12"/>
                    </a:cubicBezTo>
                    <a:close/>
                  </a:path>
                </a:pathLst>
              </a:custGeom>
              <a:solidFill>
                <a:srgbClr val="27A2DF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Freeform 67"/>
              <p:cNvSpPr/>
              <p:nvPr/>
            </p:nvSpPr>
            <p:spPr bwMode="auto">
              <a:xfrm>
                <a:off x="5087938" y="4121150"/>
                <a:ext cx="180975" cy="541338"/>
              </a:xfrm>
              <a:custGeom>
                <a:avLst/>
                <a:gdLst>
                  <a:gd name="T0" fmla="*/ 24 w 48"/>
                  <a:gd name="T1" fmla="*/ 12 h 144"/>
                  <a:gd name="T2" fmla="*/ 0 w 48"/>
                  <a:gd name="T3" fmla="*/ 0 h 144"/>
                  <a:gd name="T4" fmla="*/ 0 w 48"/>
                  <a:gd name="T5" fmla="*/ 144 h 144"/>
                  <a:gd name="T6" fmla="*/ 48 w 48"/>
                  <a:gd name="T7" fmla="*/ 144 h 144"/>
                  <a:gd name="T8" fmla="*/ 48 w 48"/>
                  <a:gd name="T9" fmla="*/ 0 h 144"/>
                  <a:gd name="T10" fmla="*/ 24 w 48"/>
                  <a:gd name="T11" fmla="*/ 12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44">
                    <a:moveTo>
                      <a:pt x="24" y="12"/>
                    </a:moveTo>
                    <a:cubicBezTo>
                      <a:pt x="12" y="12"/>
                      <a:pt x="4" y="8"/>
                      <a:pt x="0" y="0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4" y="8"/>
                      <a:pt x="36" y="12"/>
                      <a:pt x="24" y="12"/>
                    </a:cubicBezTo>
                    <a:close/>
                  </a:path>
                </a:pathLst>
              </a:custGeom>
              <a:solidFill>
                <a:srgbClr val="218BC0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Freeform 68"/>
              <p:cNvSpPr/>
              <p:nvPr/>
            </p:nvSpPr>
            <p:spPr bwMode="auto">
              <a:xfrm>
                <a:off x="4938713" y="3865563"/>
                <a:ext cx="209550" cy="300038"/>
              </a:xfrm>
              <a:custGeom>
                <a:avLst/>
                <a:gdLst>
                  <a:gd name="T0" fmla="*/ 40 w 56"/>
                  <a:gd name="T1" fmla="*/ 0 h 80"/>
                  <a:gd name="T2" fmla="*/ 0 w 56"/>
                  <a:gd name="T3" fmla="*/ 68 h 80"/>
                  <a:gd name="T4" fmla="*/ 20 w 56"/>
                  <a:gd name="T5" fmla="*/ 80 h 80"/>
                  <a:gd name="T6" fmla="*/ 40 w 56"/>
                  <a:gd name="T7" fmla="*/ 68 h 80"/>
                  <a:gd name="T8" fmla="*/ 56 w 56"/>
                  <a:gd name="T9" fmla="*/ 0 h 80"/>
                  <a:gd name="T10" fmla="*/ 40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40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0" y="80"/>
                    </a:cubicBezTo>
                    <a:cubicBezTo>
                      <a:pt x="28" y="80"/>
                      <a:pt x="36" y="76"/>
                      <a:pt x="40" y="68"/>
                    </a:cubicBezTo>
                    <a:cubicBezTo>
                      <a:pt x="56" y="0"/>
                      <a:pt x="56" y="0"/>
                      <a:pt x="56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DAE53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Freeform 69"/>
              <p:cNvSpPr/>
              <p:nvPr/>
            </p:nvSpPr>
            <p:spPr bwMode="auto">
              <a:xfrm>
                <a:off x="5208588" y="3865563"/>
                <a:ext cx="209550" cy="300038"/>
              </a:xfrm>
              <a:custGeom>
                <a:avLst/>
                <a:gdLst>
                  <a:gd name="T0" fmla="*/ 16 w 56"/>
                  <a:gd name="T1" fmla="*/ 0 h 80"/>
                  <a:gd name="T2" fmla="*/ 0 w 56"/>
                  <a:gd name="T3" fmla="*/ 0 h 80"/>
                  <a:gd name="T4" fmla="*/ 16 w 56"/>
                  <a:gd name="T5" fmla="*/ 68 h 80"/>
                  <a:gd name="T6" fmla="*/ 36 w 56"/>
                  <a:gd name="T7" fmla="*/ 80 h 80"/>
                  <a:gd name="T8" fmla="*/ 56 w 56"/>
                  <a:gd name="T9" fmla="*/ 68 h 80"/>
                  <a:gd name="T10" fmla="*/ 16 w 56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0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68"/>
                      <a:pt x="16" y="68"/>
                      <a:pt x="16" y="68"/>
                    </a:cubicBezTo>
                    <a:cubicBezTo>
                      <a:pt x="20" y="76"/>
                      <a:pt x="28" y="80"/>
                      <a:pt x="36" y="80"/>
                    </a:cubicBezTo>
                    <a:cubicBezTo>
                      <a:pt x="44" y="80"/>
                      <a:pt x="52" y="76"/>
                      <a:pt x="56" y="68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BD462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Freeform 70"/>
              <p:cNvSpPr/>
              <p:nvPr/>
            </p:nvSpPr>
            <p:spPr bwMode="auto">
              <a:xfrm>
                <a:off x="5035407" y="3865563"/>
                <a:ext cx="180975" cy="300038"/>
              </a:xfrm>
              <a:custGeom>
                <a:avLst/>
                <a:gdLst>
                  <a:gd name="T0" fmla="*/ 32 w 48"/>
                  <a:gd name="T1" fmla="*/ 0 h 80"/>
                  <a:gd name="T2" fmla="*/ 16 w 48"/>
                  <a:gd name="T3" fmla="*/ 0 h 80"/>
                  <a:gd name="T4" fmla="*/ 0 w 48"/>
                  <a:gd name="T5" fmla="*/ 68 h 80"/>
                  <a:gd name="T6" fmla="*/ 24 w 48"/>
                  <a:gd name="T7" fmla="*/ 80 h 80"/>
                  <a:gd name="T8" fmla="*/ 48 w 48"/>
                  <a:gd name="T9" fmla="*/ 68 h 80"/>
                  <a:gd name="T10" fmla="*/ 32 w 48"/>
                  <a:gd name="T11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0">
                    <a:moveTo>
                      <a:pt x="32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4" y="76"/>
                      <a:pt x="12" y="80"/>
                      <a:pt x="24" y="80"/>
                    </a:cubicBezTo>
                    <a:cubicBezTo>
                      <a:pt x="36" y="80"/>
                      <a:pt x="44" y="76"/>
                      <a:pt x="48" y="68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FBF5C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</p:txBody>
          </p:sp>
          <p:sp>
            <p:nvSpPr>
              <p:cNvPr id="67" name="Freeform 71"/>
              <p:cNvSpPr/>
              <p:nvPr/>
            </p:nvSpPr>
            <p:spPr bwMode="auto">
              <a:xfrm>
                <a:off x="5087938" y="3698875"/>
                <a:ext cx="180975" cy="196850"/>
              </a:xfrm>
              <a:custGeom>
                <a:avLst/>
                <a:gdLst>
                  <a:gd name="T0" fmla="*/ 48 w 48"/>
                  <a:gd name="T1" fmla="*/ 44 h 52"/>
                  <a:gd name="T2" fmla="*/ 24 w 48"/>
                  <a:gd name="T3" fmla="*/ 0 h 52"/>
                  <a:gd name="T4" fmla="*/ 0 w 48"/>
                  <a:gd name="T5" fmla="*/ 44 h 52"/>
                  <a:gd name="T6" fmla="*/ 24 w 48"/>
                  <a:gd name="T7" fmla="*/ 52 h 52"/>
                  <a:gd name="T8" fmla="*/ 48 w 48"/>
                  <a:gd name="T9" fmla="*/ 4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4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4" y="52"/>
                      <a:pt x="24" y="52"/>
                    </a:cubicBezTo>
                    <a:cubicBezTo>
                      <a:pt x="44" y="52"/>
                      <a:pt x="48" y="44"/>
                      <a:pt x="48" y="44"/>
                    </a:cubicBezTo>
                    <a:close/>
                  </a:path>
                </a:pathLst>
              </a:custGeom>
              <a:solidFill>
                <a:srgbClr val="647A8A">
                  <a:alpha val="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pic>
        <p:nvPicPr>
          <p:cNvPr id="84" name="图片 8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6878" b="34077" l="50891" r="70483">
                        <a14:foregroundMark x1="70568" y1="29225" x2="70483" y2="31142"/>
                        <a14:foregroundMark x1="61917" y1="33803" x2="62341" y2="34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8" t="26136" r="28460" b="65783"/>
          <a:stretch>
            <a:fillRect/>
          </a:stretch>
        </p:blipFill>
        <p:spPr>
          <a:xfrm rot="1220951">
            <a:off x="7407094" y="1142572"/>
            <a:ext cx="957905" cy="733724"/>
          </a:xfrm>
          <a:prstGeom prst="rect">
            <a:avLst/>
          </a:prstGeom>
        </p:spPr>
      </p:pic>
      <p:cxnSp>
        <p:nvCxnSpPr>
          <p:cNvPr id="85" name="直接连接符 84"/>
          <p:cNvCxnSpPr/>
          <p:nvPr/>
        </p:nvCxnSpPr>
        <p:spPr>
          <a:xfrm flipV="1">
            <a:off x="1134579" y="4650285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 flipV="1">
            <a:off x="1121265" y="6441064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7" name="心形 86"/>
          <p:cNvSpPr/>
          <p:nvPr/>
        </p:nvSpPr>
        <p:spPr>
          <a:xfrm>
            <a:off x="10910407" y="451250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8" name="心形 87"/>
          <p:cNvSpPr/>
          <p:nvPr/>
        </p:nvSpPr>
        <p:spPr>
          <a:xfrm>
            <a:off x="10965907" y="6277272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心形 88"/>
          <p:cNvSpPr/>
          <p:nvPr/>
        </p:nvSpPr>
        <p:spPr>
          <a:xfrm>
            <a:off x="1027405" y="4561636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0" name="图片 89"/>
          <p:cNvPicPr>
            <a:picLocks noChangeAspect="1"/>
          </p:cNvPicPr>
          <p:nvPr/>
        </p:nvPicPr>
        <p:blipFill rotWithShape="1">
          <a:blip r:embed="rId12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535034" y="4696333"/>
            <a:ext cx="11121931" cy="1765308"/>
          </a:xfrm>
          <a:prstGeom prst="rect">
            <a:avLst/>
          </a:prstGeom>
        </p:spPr>
      </p:pic>
      <p:sp>
        <p:nvSpPr>
          <p:cNvPr id="91" name="心形 90"/>
          <p:cNvSpPr/>
          <p:nvPr/>
        </p:nvSpPr>
        <p:spPr>
          <a:xfrm>
            <a:off x="997541" y="6304741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/>
          <p:cNvSpPr txBox="1"/>
          <p:nvPr/>
        </p:nvSpPr>
        <p:spPr>
          <a:xfrm>
            <a:off x="1688174" y="5183111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909848" y="5096760"/>
            <a:ext cx="8834385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这时店里刚好做活动，店员邀请你们参加，转到爱心可以免费赠送一份精美蛋糕。（请点击开始转动转盘，再次点击，指针对准相关信息）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943412" y="1360022"/>
            <a:ext cx="2660774" cy="635289"/>
            <a:chOff x="7862151" y="2627285"/>
            <a:chExt cx="2320637" cy="731153"/>
          </a:xfrm>
        </p:grpSpPr>
        <p:grpSp>
          <p:nvGrpSpPr>
            <p:cNvPr id="106" name="组合 105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08" name="矩形: 圆角 10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矩形: 圆角 10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7" name="文本框 106">
              <a:hlinkClick r:id="rId14" action="ppaction://hlinksldjump"/>
            </p:cNvPr>
            <p:cNvSpPr txBox="1"/>
            <p:nvPr/>
          </p:nvSpPr>
          <p:spPr>
            <a:xfrm>
              <a:off x="8117808" y="2766689"/>
              <a:ext cx="2030727" cy="425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获得蛋糕点此处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49850" y="2455808"/>
            <a:ext cx="2660774" cy="635289"/>
            <a:chOff x="7862151" y="2627285"/>
            <a:chExt cx="2320637" cy="731153"/>
          </a:xfrm>
        </p:grpSpPr>
        <p:grpSp>
          <p:nvGrpSpPr>
            <p:cNvPr id="112" name="组合 11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114" name="矩形: 圆角 113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矩形: 圆角 114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3" name="文本框 112">
              <a:hlinkClick r:id="rId15" action="ppaction://hlinksldjump"/>
            </p:cNvPr>
            <p:cNvSpPr txBox="1"/>
            <p:nvPr/>
          </p:nvSpPr>
          <p:spPr>
            <a:xfrm>
              <a:off x="8117808" y="2766689"/>
              <a:ext cx="2030727" cy="4250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未获蛋糕点此处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2800000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1" grpId="0" animBg="1"/>
      <p:bldP spid="92" grpId="0"/>
      <p:bldP spid="9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38" b="93874" l="9930" r="89720">
                        <a14:foregroundMark x1="47547" y1="4467" x2="48598" y2="10147"/>
                        <a14:foregroundMark x1="56192" y1="3638" x2="56192" y2="3638"/>
                        <a14:foregroundMark x1="57710" y1="90045" x2="56542" y2="93874"/>
                        <a14:foregroundMark x1="34696" y1="88832" x2="34696" y2="91321"/>
                        <a14:foregroundMark x1="40771" y1="11104" x2="39369" y2="13848"/>
                        <a14:foregroundMark x1="42523" y1="8296" x2="40537" y2="109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342" y="351173"/>
            <a:ext cx="3463539" cy="634038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45013" y="4992136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哇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你也太厉害了！果然不花钱的就是最好吃的哈哈（小声嘀咕）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8" r="22730" b="74538"/>
          <a:stretch>
            <a:fillRect/>
          </a:stretch>
        </p:blipFill>
        <p:spPr>
          <a:xfrm>
            <a:off x="600963" y="4517807"/>
            <a:ext cx="1600596" cy="1598471"/>
          </a:xfrm>
          <a:prstGeom prst="ellipse">
            <a:avLst/>
          </a:prstGeom>
        </p:spPr>
      </p:pic>
      <p:sp>
        <p:nvSpPr>
          <p:cNvPr id="35" name="箭头: 五边形 34"/>
          <p:cNvSpPr/>
          <p:nvPr/>
        </p:nvSpPr>
        <p:spPr>
          <a:xfrm>
            <a:off x="221673" y="2088292"/>
            <a:ext cx="2040489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306460" y="2003619"/>
            <a:ext cx="2063665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获得免费蛋糕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5662" b="70874" l="55000" r="9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3760" b="27224"/>
          <a:stretch>
            <a:fillRect/>
          </a:stretch>
        </p:blipFill>
        <p:spPr>
          <a:xfrm>
            <a:off x="2683875" y="1825454"/>
            <a:ext cx="1876864" cy="15474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8533514" y="5583235"/>
            <a:ext cx="1857418" cy="500280"/>
            <a:chOff x="7862151" y="2627285"/>
            <a:chExt cx="2405162" cy="731153"/>
          </a:xfrm>
        </p:grpSpPr>
        <p:grpSp>
          <p:nvGrpSpPr>
            <p:cNvPr id="25" name="组合 24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28" name="矩形: 圆角 2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>
              <a:hlinkClick r:id="rId13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8" name="厉害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3567113" y="-427038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0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17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>
            <a:alphaModFix amt="85000"/>
          </a:blip>
          <a:stretch>
            <a:fillRect/>
          </a:stretch>
        </p:blipFill>
        <p:spPr>
          <a:xfrm>
            <a:off x="221674" y="366712"/>
            <a:ext cx="11719320" cy="61245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79518" y="4881413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没关系！你已经非常棒啦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我们再接再厉！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pic>
        <p:nvPicPr>
          <p:cNvPr id="27" name="再接再厉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957388" y="-288925"/>
            <a:ext cx="406400" cy="406400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8533514" y="5583235"/>
            <a:ext cx="1857418" cy="500280"/>
            <a:chOff x="7862151" y="2627285"/>
            <a:chExt cx="2405162" cy="731153"/>
          </a:xfrm>
        </p:grpSpPr>
        <p:grpSp>
          <p:nvGrpSpPr>
            <p:cNvPr id="31" name="组合 30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4" name="矩形: 圆角 33">
                <a:hlinkClick r:id="rId14" action="ppaction://hlinksldjump"/>
              </p:cNvPr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>
              <a:hlinkClick r:id="rId14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63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7" grpId="0" animBg="1"/>
      <p:bldP spid="2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377"/>
            <a:ext cx="11731334" cy="6036894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26970" y="4795333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你和小雯一同玩了旋转木马和碰碰车，旋转木马上她笑靥如花。碰碰车时她故意撞你，笑声甜得像棉花糖，阳光洒在她发梢，此时你的心跳比木马转得还快。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" name="心形 2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5" grpId="0" animBg="1"/>
      <p:bldP spid="46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208"/>
            <a:ext cx="12192000" cy="665958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心形 9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21145" y="501446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我看到附近有个摩天轮，我还没上过摩天轮呢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…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你可以陪我去看看吗？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221372" y="364366"/>
            <a:ext cx="11730481" cy="608375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204139" y="1510073"/>
            <a:ext cx="5278822" cy="1155956"/>
            <a:chOff x="7862151" y="2627285"/>
            <a:chExt cx="2320637" cy="731153"/>
          </a:xfrm>
        </p:grpSpPr>
        <p:grpSp>
          <p:nvGrpSpPr>
            <p:cNvPr id="27" name="组合 26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29" name="矩形: 圆角 28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: 圆角 29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>
              <a:hlinkClick r:id="rId9" action="ppaction://hlinksldjump"/>
            </p:cNvPr>
            <p:cNvSpPr txBox="1"/>
            <p:nvPr/>
          </p:nvSpPr>
          <p:spPr>
            <a:xfrm>
              <a:off x="8113960" y="2875718"/>
              <a:ext cx="2030727" cy="233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好啊</a:t>
              </a:r>
              <a:r>
                <a:rPr lang="en-US" altLang="zh-CN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~</a:t>
              </a:r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当然没问题，小雯开心就好！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81551" y="2925765"/>
            <a:ext cx="5278822" cy="999905"/>
            <a:chOff x="7862151" y="2627285"/>
            <a:chExt cx="2467611" cy="871490"/>
          </a:xfrm>
        </p:grpSpPr>
        <p:grpSp>
          <p:nvGrpSpPr>
            <p:cNvPr id="32" name="组合 31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36" name="矩形: 圆角 35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: 圆角 37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hlinkClick r:id="rId10" action="ppaction://hlinksldjump"/>
            </p:cNvPr>
            <p:cNvSpPr txBox="1"/>
            <p:nvPr/>
          </p:nvSpPr>
          <p:spPr>
            <a:xfrm>
              <a:off x="8002173" y="2899061"/>
              <a:ext cx="2187567" cy="321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可是我们还有别的安排呢，我们下次再去吧？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8" name="摩天轮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886075" y="-558800"/>
            <a:ext cx="406400" cy="406400"/>
          </a:xfrm>
          <a:prstGeom prst="rect">
            <a:avLst/>
          </a:prstGeom>
        </p:spPr>
      </p:pic>
      <p:sp>
        <p:nvSpPr>
          <p:cNvPr id="17" name="心形 16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2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</p:childTnLst>
        </p:cTn>
      </p:par>
    </p:tnLst>
    <p:bldLst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" t="5406" r="2058"/>
          <a:stretch>
            <a:fillRect/>
          </a:stretch>
        </p:blipFill>
        <p:spPr>
          <a:xfrm>
            <a:off x="221674" y="388570"/>
            <a:ext cx="11731333" cy="6189929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图片 9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39" name="直接连接符 38"/>
          <p:cNvCxnSpPr/>
          <p:nvPr/>
        </p:nvCxnSpPr>
        <p:spPr>
          <a:xfrm flipV="1">
            <a:off x="1258330" y="4410173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1" name="心形 40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心形 41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心形 42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6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45" name="心形 4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726970" y="4795333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摩天轮缓缓的转着，在这样暧昧的气氛下，你们都有些害羞起来，这时小雯慢慢靠近你，羞涩的轻轻亲了一下你的嘴唇。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8" name="箭头: 五边形 47"/>
          <p:cNvSpPr/>
          <p:nvPr/>
        </p:nvSpPr>
        <p:spPr>
          <a:xfrm>
            <a:off x="221673" y="2088292"/>
            <a:ext cx="2260341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06460" y="2003619"/>
            <a:ext cx="2338233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隐藏环节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sp>
        <p:nvSpPr>
          <p:cNvPr id="50" name="心形 49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rcRect r="50000" b="-19646"/>
          <a:stretch>
            <a:fillRect/>
          </a:stretch>
        </p:blipFill>
        <p:spPr>
          <a:xfrm>
            <a:off x="4968216" y="512342"/>
            <a:ext cx="201186" cy="4157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5" grpId="0" animBg="1"/>
      <p:bldP spid="46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4" y="408709"/>
            <a:ext cx="11776364" cy="60036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50000" b="-19646"/>
          <a:stretch>
            <a:fillRect/>
          </a:stretch>
        </p:blipFill>
        <p:spPr>
          <a:xfrm>
            <a:off x="4968216" y="512342"/>
            <a:ext cx="201186" cy="415772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67013" y="4837722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欢乐的时光总是短暂的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已经要到了回去的时间啦，但你们发现外面已经下起了大雨，但路边并不好打车。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15964" y="396592"/>
            <a:ext cx="11730481" cy="604868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组合 30"/>
          <p:cNvGrpSpPr/>
          <p:nvPr/>
        </p:nvGrpSpPr>
        <p:grpSpPr>
          <a:xfrm>
            <a:off x="3204139" y="1522823"/>
            <a:ext cx="5278822" cy="1155956"/>
            <a:chOff x="7862151" y="2627285"/>
            <a:chExt cx="2320637" cy="731153"/>
          </a:xfrm>
        </p:grpSpPr>
        <p:grpSp>
          <p:nvGrpSpPr>
            <p:cNvPr id="32" name="组合 3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hlinkClick r:id="rId9" action="ppaction://hlinksldjump"/>
            </p:cNvPr>
            <p:cNvSpPr txBox="1"/>
            <p:nvPr/>
          </p:nvSpPr>
          <p:spPr>
            <a:xfrm>
              <a:off x="8000188" y="2784603"/>
              <a:ext cx="2030727" cy="40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掏出事先准备好的雨伞，说：“出来前我看过天气预报，上面说晚上可能会下雨。”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181551" y="2938515"/>
            <a:ext cx="5278822" cy="999905"/>
            <a:chOff x="7862151" y="2627285"/>
            <a:chExt cx="2467611" cy="871490"/>
          </a:xfrm>
        </p:grpSpPr>
        <p:grpSp>
          <p:nvGrpSpPr>
            <p:cNvPr id="39" name="组合 38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41" name="矩形: 圆角 40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: 圆角 41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文本框 39">
              <a:hlinkClick r:id="rId10" action="ppaction://hlinksldjump"/>
            </p:cNvPr>
            <p:cNvSpPr txBox="1"/>
            <p:nvPr/>
          </p:nvSpPr>
          <p:spPr>
            <a:xfrm>
              <a:off x="8002173" y="2899061"/>
              <a:ext cx="2187567" cy="321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唉，下雨真</a:t>
              </a:r>
              <a:r>
                <a:rPr lang="en-US" altLang="zh-CN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xx</a:t>
              </a:r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烦，又没带伞，只能先等着了。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4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86" b="95541" l="9908" r="89977">
                        <a14:foregroundMark x1="41475" y1="4586" x2="49424" y2="14777"/>
                        <a14:foregroundMark x1="43318" y1="91975" x2="42972" y2="95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64" y="510908"/>
            <a:ext cx="3325128" cy="6014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61842" y="504358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你果然还是一如既往的周到呢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！（解锁完美结局）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箭头: 五边形 48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 t="406" r="29121" b="76042"/>
          <a:stretch>
            <a:fillRect/>
          </a:stretch>
        </p:blipFill>
        <p:spPr>
          <a:xfrm>
            <a:off x="584200" y="4503871"/>
            <a:ext cx="1628497" cy="1615185"/>
          </a:xfrm>
          <a:prstGeom prst="ellipse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8676628" y="5088735"/>
            <a:ext cx="1857418" cy="500280"/>
            <a:chOff x="7862151" y="2627285"/>
            <a:chExt cx="2405162" cy="731153"/>
          </a:xfrm>
        </p:grpSpPr>
        <p:grpSp>
          <p:nvGrpSpPr>
            <p:cNvPr id="54" name="组合 53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56" name="矩形: 圆角 55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: 圆角 56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文本框 54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1" name="周到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503363" y="-339725"/>
            <a:ext cx="406400" cy="406400"/>
          </a:xfrm>
          <a:prstGeom prst="rect">
            <a:avLst/>
          </a:prstGeom>
        </p:spPr>
      </p:pic>
      <p:sp>
        <p:nvSpPr>
          <p:cNvPr id="32" name="心形 31"/>
          <p:cNvSpPr/>
          <p:nvPr/>
        </p:nvSpPr>
        <p:spPr>
          <a:xfrm>
            <a:off x="4928554" y="50991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03268" y="485303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哎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没事啦放宽心，下次出行我们都注意看天气预报！（解锁一般结局）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31" name="箭头: 五边形 30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-0.5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46542" y="5442051"/>
            <a:ext cx="1857418" cy="500280"/>
            <a:chOff x="7862151" y="2627285"/>
            <a:chExt cx="2405162" cy="731153"/>
          </a:xfrm>
        </p:grpSpPr>
        <p:grpSp>
          <p:nvGrpSpPr>
            <p:cNvPr id="35" name="组合 34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: 圆角 3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41" name="天气预报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79492" y="-428442"/>
            <a:ext cx="406400" cy="406400"/>
          </a:xfrm>
          <a:prstGeom prst="rect">
            <a:avLst/>
          </a:prstGeom>
        </p:spPr>
      </p:pic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4" y="408709"/>
            <a:ext cx="11776364" cy="6003660"/>
          </a:xfrm>
          <a:prstGeom prst="rect">
            <a:avLst/>
          </a:prstGeom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67013" y="4837722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欢乐的时光总是短暂的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已经要到了回去的时间啦，但你们发现外面已经下起了大雨，但路边并不好打车。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30759" y="396592"/>
            <a:ext cx="11730481" cy="6048680"/>
          </a:xfrm>
          <a:prstGeom prst="rect">
            <a:avLst/>
          </a:prstGeom>
          <a:solidFill>
            <a:schemeClr val="dk1">
              <a:alpha val="33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31" name="组合 30"/>
          <p:cNvGrpSpPr/>
          <p:nvPr/>
        </p:nvGrpSpPr>
        <p:grpSpPr>
          <a:xfrm>
            <a:off x="3204139" y="1522823"/>
            <a:ext cx="5278822" cy="1155956"/>
            <a:chOff x="7862151" y="2627285"/>
            <a:chExt cx="2320637" cy="731153"/>
          </a:xfrm>
        </p:grpSpPr>
        <p:grpSp>
          <p:nvGrpSpPr>
            <p:cNvPr id="32" name="组合 31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3">
              <a:hlinkClick r:id="rId8" action="ppaction://hlinksldjump"/>
            </p:cNvPr>
            <p:cNvSpPr txBox="1"/>
            <p:nvPr/>
          </p:nvSpPr>
          <p:spPr>
            <a:xfrm>
              <a:off x="8000188" y="2784603"/>
              <a:ext cx="2030727" cy="408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掏出事先准备好的雨伞，说：“出来前我看过天气预报，上面说晚上可能会下雨。”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181551" y="2938515"/>
            <a:ext cx="5278822" cy="999905"/>
            <a:chOff x="7862151" y="2627285"/>
            <a:chExt cx="2467611" cy="871490"/>
          </a:xfrm>
        </p:grpSpPr>
        <p:grpSp>
          <p:nvGrpSpPr>
            <p:cNvPr id="39" name="组合 38"/>
            <p:cNvGrpSpPr/>
            <p:nvPr/>
          </p:nvGrpSpPr>
          <p:grpSpPr>
            <a:xfrm>
              <a:off x="7862151" y="2627285"/>
              <a:ext cx="2467611" cy="871490"/>
              <a:chOff x="8412570" y="2466109"/>
              <a:chExt cx="2467611" cy="871490"/>
            </a:xfrm>
          </p:grpSpPr>
          <p:sp>
            <p:nvSpPr>
              <p:cNvPr id="41" name="矩形: 圆角 40"/>
              <p:cNvSpPr/>
              <p:nvPr/>
            </p:nvSpPr>
            <p:spPr>
              <a:xfrm>
                <a:off x="8412570" y="2466109"/>
                <a:ext cx="2467611" cy="871490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矩形: 圆角 41"/>
              <p:cNvSpPr/>
              <p:nvPr/>
            </p:nvSpPr>
            <p:spPr>
              <a:xfrm>
                <a:off x="8488768" y="2517371"/>
                <a:ext cx="2321621" cy="762928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文本框 39">
              <a:hlinkClick r:id="rId9" action="ppaction://hlinksldjump"/>
            </p:cNvPr>
            <p:cNvSpPr txBox="1"/>
            <p:nvPr/>
          </p:nvSpPr>
          <p:spPr>
            <a:xfrm>
              <a:off x="8002173" y="2899061"/>
              <a:ext cx="2187567" cy="321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唉，下雨真</a:t>
              </a:r>
              <a:r>
                <a:rPr lang="en-US" altLang="zh-CN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xx</a:t>
              </a:r>
              <a:r>
                <a:rPr lang="zh-CN" altLang="en-US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烦，又没带伞，只能先等着了。</a:t>
              </a:r>
              <a:endParaRPr lang="zh-CN" altLang="en-US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 animBg="1"/>
      <p:bldP spid="4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586" b="95541" l="9908" r="89977">
                        <a14:foregroundMark x1="41475" y1="4586" x2="49424" y2="14777"/>
                        <a14:foregroundMark x1="43318" y1="91975" x2="42972" y2="955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464" y="510908"/>
            <a:ext cx="3325128" cy="601434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61842" y="504358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你果然还是一如既往的周到呢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！（解锁一般结局）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箭头: 五边形 48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+0.5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9" t="406" r="29121" b="76042"/>
          <a:stretch>
            <a:fillRect/>
          </a:stretch>
        </p:blipFill>
        <p:spPr>
          <a:xfrm>
            <a:off x="584200" y="4503871"/>
            <a:ext cx="1628497" cy="1615185"/>
          </a:xfrm>
          <a:prstGeom prst="ellipse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8676628" y="5088735"/>
            <a:ext cx="1857418" cy="500280"/>
            <a:chOff x="7862151" y="2627285"/>
            <a:chExt cx="2405162" cy="731153"/>
          </a:xfrm>
        </p:grpSpPr>
        <p:grpSp>
          <p:nvGrpSpPr>
            <p:cNvPr id="54" name="组合 53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56" name="矩形: 圆角 55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: 圆角 56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文本框 54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2"/>
          <a:srcRect r="50000" b="-19646"/>
          <a:stretch>
            <a:fillRect/>
          </a:stretch>
        </p:blipFill>
        <p:spPr>
          <a:xfrm>
            <a:off x="4982957" y="502346"/>
            <a:ext cx="201186" cy="415772"/>
          </a:xfrm>
          <a:prstGeom prst="rect">
            <a:avLst/>
          </a:prstGeom>
        </p:spPr>
      </p:pic>
      <p:pic>
        <p:nvPicPr>
          <p:cNvPr id="31" name="周到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503363" y="-33972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41" b="95117" l="9966" r="89863">
                        <a14:foregroundMark x1="43299" y1="6738" x2="52921" y2="14844"/>
                        <a14:foregroundMark x1="20619" y1="29688" x2="22165" y2="32520"/>
                        <a14:foregroundMark x1="33505" y1="21680" x2="20619" y2="26563"/>
                        <a14:foregroundMark x1="37629" y1="11230" x2="30928" y2="15723"/>
                        <a14:foregroundMark x1="39691" y1="7715" x2="35567" y2="17090"/>
                        <a14:foregroundMark x1="38832" y1="8594" x2="32131" y2="17480"/>
                        <a14:foregroundMark x1="32131" y1="17480" x2="32131" y2="19043"/>
                        <a14:foregroundMark x1="40550" y1="91309" x2="40206" y2="95117"/>
                        <a14:foregroundMark x1="64261" y1="90234" x2="60137" y2="93652"/>
                        <a14:foregroundMark x1="69588" y1="24707" x2="75430" y2="27832"/>
                        <a14:foregroundMark x1="68900" y1="22656" x2="72680" y2="258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9670" y="323704"/>
            <a:ext cx="3623577" cy="6375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03268" y="4853037"/>
            <a:ext cx="9346540" cy="51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哎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没事啦放宽心，下次出行我们都注意看天气预报！（解锁一般结局）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1" t="2773" r="27390" b="71180"/>
          <a:stretch>
            <a:fillRect/>
          </a:stretch>
        </p:blipFill>
        <p:spPr>
          <a:xfrm>
            <a:off x="592531" y="4501093"/>
            <a:ext cx="1608152" cy="1615185"/>
          </a:xfrm>
          <a:prstGeom prst="ellipse">
            <a:avLst/>
          </a:prstGeom>
        </p:spPr>
      </p:pic>
      <p:sp>
        <p:nvSpPr>
          <p:cNvPr id="31" name="箭头: 五边形 30"/>
          <p:cNvSpPr/>
          <p:nvPr/>
        </p:nvSpPr>
        <p:spPr>
          <a:xfrm>
            <a:off x="221674" y="2088292"/>
            <a:ext cx="1668910" cy="448184"/>
          </a:xfrm>
          <a:prstGeom prst="homePlate">
            <a:avLst/>
          </a:prstGeom>
          <a:solidFill>
            <a:srgbClr val="FED5DC"/>
          </a:solidFill>
          <a:ln>
            <a:solidFill>
              <a:srgbClr val="FE79A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06460" y="2003619"/>
            <a:ext cx="1726421" cy="509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心情值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+mj-lt"/>
                <a:ea typeface="华文宋体" panose="02010600040101010101" pitchFamily="2" charset="-122"/>
              </a:rPr>
              <a:t>-0.5</a:t>
            </a:r>
            <a:endParaRPr lang="zh-CN" altLang="en-US" sz="2000" b="1" dirty="0">
              <a:solidFill>
                <a:schemeClr val="bg1"/>
              </a:solidFill>
              <a:latin typeface="+mj-lt"/>
              <a:ea typeface="华文宋体" panose="02010600040101010101" pitchFamily="2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746542" y="5442051"/>
            <a:ext cx="1857418" cy="500280"/>
            <a:chOff x="7862151" y="2627285"/>
            <a:chExt cx="2405162" cy="731153"/>
          </a:xfrm>
        </p:grpSpPr>
        <p:grpSp>
          <p:nvGrpSpPr>
            <p:cNvPr id="35" name="组合 34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: 圆角 3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2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pic>
        <p:nvPicPr>
          <p:cNvPr id="41" name="天气预报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08300" y="-24447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1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64" b="93854" l="9804" r="89735">
                        <a14:foregroundMark x1="59977" y1="4364" x2="58939" y2="14382"/>
                        <a14:foregroundMark x1="58131" y1="92686" x2="58362" y2="93731"/>
                        <a14:foregroundMark x1="44291" y1="92563" x2="44521" y2="938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365" y="247985"/>
            <a:ext cx="3388071" cy="635800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心形 3"/>
          <p:cNvSpPr/>
          <p:nvPr/>
        </p:nvSpPr>
        <p:spPr>
          <a:xfrm>
            <a:off x="4358879" y="512342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94456" y="4816938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恭喜达成“完美结局”</a:t>
            </a:r>
            <a:endParaRPr lang="en-US" altLang="zh-CN" sz="2000" b="1" spc="100" dirty="0">
              <a:solidFill>
                <a:schemeClr val="bg2">
                  <a:lumMod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哼，还不错嘛</a:t>
            </a: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~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心形 47"/>
          <p:cNvSpPr/>
          <p:nvPr/>
        </p:nvSpPr>
        <p:spPr>
          <a:xfrm>
            <a:off x="4985535" y="50262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676628" y="5088735"/>
            <a:ext cx="1857418" cy="500280"/>
            <a:chOff x="7862151" y="2627285"/>
            <a:chExt cx="2405162" cy="731153"/>
          </a:xfrm>
        </p:grpSpPr>
        <p:grpSp>
          <p:nvGrpSpPr>
            <p:cNvPr id="54" name="组合 53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56" name="矩形: 圆角 55">
                <a:hlinkClick r:id="rId10" action="ppaction://hlinksldjump"/>
              </p:cNvPr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矩形: 圆角 56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5" name="文本框 54">
              <a:hlinkClick r:id="rId11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2" r="21642" b="74541"/>
          <a:stretch>
            <a:fillRect/>
          </a:stretch>
        </p:blipFill>
        <p:spPr>
          <a:xfrm>
            <a:off x="595788" y="4504250"/>
            <a:ext cx="1591940" cy="1594460"/>
          </a:xfrm>
          <a:prstGeom prst="ellipse">
            <a:avLst/>
          </a:prstGeom>
        </p:spPr>
      </p:pic>
      <p:pic>
        <p:nvPicPr>
          <p:cNvPr id="38" name="完美结局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>
                  <p14:trim end="4669.333496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3054350" y="-522288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4" y="408708"/>
            <a:ext cx="11742494" cy="6036563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4" b="96037" l="9783" r="89946">
                        <a14:foregroundMark x1="42935" y1="9604" x2="50543" y2="15930"/>
                        <a14:foregroundMark x1="50000" y1="5640" x2="48641" y2="11128"/>
                        <a14:foregroundMark x1="59239" y1="71646" x2="61549" y2="80030"/>
                        <a14:foregroundMark x1="33560" y1="73399" x2="39130" y2="84832"/>
                        <a14:foregroundMark x1="37364" y1="94436" x2="39130" y2="96037"/>
                        <a14:foregroundMark x1="60054" y1="93674" x2="60054" y2="94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438" y="312015"/>
            <a:ext cx="3494849" cy="6229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心形 36"/>
          <p:cNvSpPr/>
          <p:nvPr/>
        </p:nvSpPr>
        <p:spPr>
          <a:xfrm>
            <a:off x="3123029" y="516066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心形 12"/>
          <p:cNvSpPr/>
          <p:nvPr/>
        </p:nvSpPr>
        <p:spPr>
          <a:xfrm>
            <a:off x="2482015" y="514989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心形 13"/>
          <p:cNvSpPr/>
          <p:nvPr/>
        </p:nvSpPr>
        <p:spPr>
          <a:xfrm>
            <a:off x="3722787" y="514990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03803" y="499993"/>
            <a:ext cx="172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当前心情值：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5636" y="3462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98418" y="206085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1258330" y="4455046"/>
            <a:ext cx="9983988" cy="1175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1245016" y="6200952"/>
            <a:ext cx="9997302" cy="46048"/>
          </a:xfrm>
          <a:prstGeom prst="line">
            <a:avLst/>
          </a:prstGeom>
          <a:ln w="19050">
            <a:solidFill>
              <a:srgbClr val="EE5EA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心形 6"/>
          <p:cNvSpPr/>
          <p:nvPr/>
        </p:nvSpPr>
        <p:spPr>
          <a:xfrm>
            <a:off x="11034158" y="4272397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心形 7"/>
          <p:cNvSpPr/>
          <p:nvPr/>
        </p:nvSpPr>
        <p:spPr>
          <a:xfrm>
            <a:off x="11089658" y="6037160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email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8785" y="4456221"/>
            <a:ext cx="11121931" cy="1765308"/>
          </a:xfrm>
          <a:prstGeom prst="rect">
            <a:avLst/>
          </a:prstGeom>
        </p:spPr>
      </p:pic>
      <p:sp>
        <p:nvSpPr>
          <p:cNvPr id="11" name="心形 10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811925" y="4942999"/>
            <a:ext cx="93465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b="1" spc="100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28445" y="4903631"/>
            <a:ext cx="9346540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不是？！这你都玩不到完美结局吗！真是笨死了！</a:t>
            </a:r>
            <a:endParaRPr lang="en-US" altLang="zh-CN" sz="2000" b="1" spc="100" dirty="0">
              <a:solidFill>
                <a:schemeClr val="bg2">
                  <a:lumMod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zh-CN" altLang="en-US" sz="2000" b="1" spc="100" dirty="0">
                <a:solidFill>
                  <a:schemeClr val="bg2">
                    <a:lumMod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未达到五颗心均是一般结局）</a:t>
            </a:r>
            <a:endParaRPr lang="zh-CN" altLang="en-US" sz="2000" b="1" dirty="0">
              <a:solidFill>
                <a:schemeClr val="bg1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心形 16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心形 28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78915"/>
            <a:ext cx="1427345" cy="1376798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655" y="-215882"/>
            <a:ext cx="3915013" cy="146174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心形 4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心形 29"/>
          <p:cNvSpPr/>
          <p:nvPr/>
        </p:nvSpPr>
        <p:spPr>
          <a:xfrm>
            <a:off x="1151156" y="4321524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心形 43"/>
          <p:cNvSpPr/>
          <p:nvPr/>
        </p:nvSpPr>
        <p:spPr>
          <a:xfrm>
            <a:off x="1121292" y="6064629"/>
            <a:ext cx="305321" cy="267044"/>
          </a:xfrm>
          <a:prstGeom prst="heart">
            <a:avLst/>
          </a:prstGeom>
          <a:solidFill>
            <a:srgbClr val="FF638B"/>
          </a:solidFill>
          <a:ln>
            <a:solidFill>
              <a:srgbClr val="FF63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534663" y="4455046"/>
            <a:ext cx="1714190" cy="1717732"/>
          </a:xfrm>
          <a:prstGeom prst="ellipse">
            <a:avLst/>
          </a:prstGeom>
          <a:solidFill>
            <a:srgbClr val="FAA3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4" name="组合 33"/>
          <p:cNvGrpSpPr/>
          <p:nvPr/>
        </p:nvGrpSpPr>
        <p:grpSpPr>
          <a:xfrm>
            <a:off x="8767660" y="5015284"/>
            <a:ext cx="1857418" cy="500280"/>
            <a:chOff x="7862151" y="2627285"/>
            <a:chExt cx="2405162" cy="731153"/>
          </a:xfrm>
        </p:grpSpPr>
        <p:grpSp>
          <p:nvGrpSpPr>
            <p:cNvPr id="35" name="组合 34"/>
            <p:cNvGrpSpPr/>
            <p:nvPr/>
          </p:nvGrpSpPr>
          <p:grpSpPr>
            <a:xfrm>
              <a:off x="7862151" y="2627285"/>
              <a:ext cx="2320637" cy="731153"/>
              <a:chOff x="8412570" y="2466109"/>
              <a:chExt cx="2320637" cy="731153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8412570" y="2466109"/>
                <a:ext cx="2320637" cy="731153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: 圆角 38"/>
              <p:cNvSpPr/>
              <p:nvPr/>
            </p:nvSpPr>
            <p:spPr>
              <a:xfrm>
                <a:off x="8488769" y="2508859"/>
                <a:ext cx="2168237" cy="6379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文本框 35">
              <a:hlinkClick r:id="rId10" action="ppaction://hlinksldjump"/>
            </p:cNvPr>
            <p:cNvSpPr txBox="1"/>
            <p:nvPr/>
          </p:nvSpPr>
          <p:spPr>
            <a:xfrm>
              <a:off x="8236586" y="2693958"/>
              <a:ext cx="2030727" cy="53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点击跳转</a:t>
              </a:r>
              <a:endParaRPr lang="zh-CN" altLang="en-US" b="1" spc="100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1"/>
          <a:srcRect r="50000" b="-19646"/>
          <a:stretch>
            <a:fillRect/>
          </a:stretch>
        </p:blipFill>
        <p:spPr>
          <a:xfrm>
            <a:off x="4328459" y="510908"/>
            <a:ext cx="201186" cy="415772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9" t="1387" r="27817" b="72403"/>
          <a:stretch>
            <a:fillRect/>
          </a:stretch>
        </p:blipFill>
        <p:spPr>
          <a:xfrm>
            <a:off x="585769" y="4510873"/>
            <a:ext cx="1611977" cy="1579067"/>
          </a:xfrm>
          <a:prstGeom prst="ellipse">
            <a:avLst/>
          </a:prstGeom>
        </p:spPr>
      </p:pic>
      <p:pic>
        <p:nvPicPr>
          <p:cNvPr id="47" name="笨死了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833563" y="-434975"/>
            <a:ext cx="406400" cy="4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4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</p:childTnLst>
        </p:cTn>
      </p:par>
    </p:tnLst>
    <p:bldLst>
      <p:bldP spid="17" grpId="0" animBg="1"/>
      <p:bldP spid="23" grpId="0" animBg="1"/>
      <p:bldP spid="26" grpId="0" animBg="1"/>
      <p:bldP spid="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>
            <a:off x="707439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9333844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9909319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10484792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7646683" y="417369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8222158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8797631" y="41736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592344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649891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4236282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4811757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538723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97914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073389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3648862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0753" y="426028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1386228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1961701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230333" y="266353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230333" y="504651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230333" y="43884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230333" y="37996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221674" y="3210792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38992" y="6217228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230333" y="5628410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230333" y="2005447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230333" y="1416629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221674" y="827811"/>
            <a:ext cx="11731334" cy="0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 rot="16200000">
            <a:off x="-3281795" y="3264475"/>
            <a:ext cx="6767945" cy="238992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98318" y="-21936"/>
            <a:ext cx="11776364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5400000">
            <a:off x="34635" y="-51953"/>
            <a:ext cx="827810" cy="931718"/>
          </a:xfrm>
          <a:prstGeom prst="rtTriangle">
            <a:avLst/>
          </a:prstGeom>
          <a:solidFill>
            <a:srgbClr val="FED5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6449291"/>
            <a:ext cx="12192000" cy="405247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rot="16200000">
            <a:off x="8849591" y="3512127"/>
            <a:ext cx="6445828" cy="238993"/>
          </a:xfrm>
          <a:prstGeom prst="rect">
            <a:avLst/>
          </a:prstGeom>
          <a:solidFill>
            <a:srgbClr val="FDC2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441" b="89161" l="5091" r="90862">
                        <a14:foregroundMark x1="90862" y1="36014" x2="90470" y2="39161"/>
                        <a14:foregroundMark x1="68146" y1="40210" x2="68407" y2="53846"/>
                        <a14:foregroundMark x1="66710" y1="55245" x2="68146" y2="63636"/>
                        <a14:foregroundMark x1="75979" y1="39860" x2="75979" y2="39860"/>
                        <a14:foregroundMark x1="75196" y1="51399" x2="75196" y2="51399"/>
                        <a14:foregroundMark x1="62794" y1="52448" x2="62794" y2="52448"/>
                        <a14:foregroundMark x1="63055" y1="45455" x2="63055" y2="45455"/>
                        <a14:foregroundMark x1="47389" y1="50350" x2="47389" y2="50350"/>
                        <a14:foregroundMark x1="50783" y1="52797" x2="50783" y2="52797"/>
                        <a14:foregroundMark x1="44648" y1="55594" x2="44648" y2="55594"/>
                        <a14:foregroundMark x1="40470" y1="56643" x2="40470" y2="56643"/>
                        <a14:foregroundMark x1="33943" y1="45804" x2="33943" y2="45804"/>
                        <a14:foregroundMark x1="20627" y1="49650" x2="20235" y2="49650"/>
                        <a14:foregroundMark x1="15796" y1="51748" x2="15796" y2="51748"/>
                        <a14:foregroundMark x1="18146" y1="54545" x2="18146" y2="54545"/>
                        <a14:foregroundMark x1="23760" y1="53147" x2="23760" y2="53147"/>
                        <a14:foregroundMark x1="7180" y1="50350" x2="7180" y2="50350"/>
                        <a14:foregroundMark x1="5091" y1="57343" x2="5091" y2="57343"/>
                      </a14:backgroundRemoval>
                    </a14:imgEffect>
                    <a14:imgEffect>
                      <a14:brightnessContrast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553" y="389533"/>
            <a:ext cx="5815596" cy="217135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01" b="99917" l="6016" r="91875">
                        <a14:foregroundMark x1="46797" y1="6401" x2="55234" y2="6650"/>
                        <a14:foregroundMark x1="65938" y1="79052" x2="64453" y2="90607"/>
                        <a14:foregroundMark x1="72109" y1="70574" x2="74609" y2="89027"/>
                        <a14:foregroundMark x1="74844" y1="65919" x2="81719" y2="88612"/>
                        <a14:foregroundMark x1="89375" y1="84871" x2="92031" y2="99501"/>
                        <a14:foregroundMark x1="39766" y1="70075" x2="37031" y2="91687"/>
                        <a14:foregroundMark x1="57500" y1="69077" x2="50078" y2="96259"/>
                        <a14:foregroundMark x1="45234" y1="69327" x2="46563" y2="78055"/>
                        <a14:foregroundMark x1="45938" y1="67581" x2="51172" y2="75312"/>
                        <a14:foregroundMark x1="32344" y1="92103" x2="38594" y2="99917"/>
                        <a14:foregroundMark x1="7187" y1="86201" x2="7187" y2="86201"/>
                        <a14:foregroundMark x1="41016" y1="72901" x2="35391" y2="83957"/>
                        <a14:foregroundMark x1="6406" y1="88196" x2="8906" y2="85619"/>
                        <a14:foregroundMark x1="10859" y1="83042" x2="8359" y2="84040"/>
                        <a14:foregroundMark x1="6016" y1="87032" x2="6641" y2="91272"/>
                        <a14:foregroundMark x1="6172" y1="91521" x2="7656" y2="98587"/>
                        <a14:foregroundMark x1="77031" y1="52037" x2="80547" y2="60931"/>
                        <a14:foregroundMark x1="80000" y1="62843" x2="85156" y2="70989"/>
                        <a14:foregroundMark x1="83828" y1="68412" x2="86094" y2="71322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53" y="619991"/>
            <a:ext cx="6183987" cy="581198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6" name="心形 35"/>
          <p:cNvSpPr/>
          <p:nvPr/>
        </p:nvSpPr>
        <p:spPr>
          <a:xfrm>
            <a:off x="1260764" y="1856509"/>
            <a:ext cx="498763" cy="405247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心形 36"/>
          <p:cNvSpPr/>
          <p:nvPr/>
        </p:nvSpPr>
        <p:spPr>
          <a:xfrm>
            <a:off x="810755" y="2516331"/>
            <a:ext cx="387663" cy="344633"/>
          </a:xfrm>
          <a:prstGeom prst="heart">
            <a:avLst/>
          </a:prstGeom>
          <a:solidFill>
            <a:srgbClr val="EE5E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/>
          <p:nvPr/>
        </p:nvCxnSpPr>
        <p:spPr>
          <a:xfrm>
            <a:off x="11072212" y="41736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11589300" y="426027"/>
            <a:ext cx="19125" cy="6023263"/>
          </a:xfrm>
          <a:prstGeom prst="line">
            <a:avLst/>
          </a:prstGeom>
          <a:ln w="19050" cap="rnd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>
            <a:off x="-18172" y="-1731"/>
            <a:ext cx="1427345" cy="1376798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41" b="89949" l="1356" r="90000">
                        <a14:foregroundMark x1="9492" y1="4855" x2="12034" y2="21295"/>
                        <a14:foregroundMark x1="28814" y1="3918" x2="15593" y2="12777"/>
                        <a14:foregroundMark x1="22119" y1="2555" x2="14322" y2="4940"/>
                        <a14:foregroundMark x1="23559" y1="3066" x2="18390" y2="8262"/>
                        <a14:foregroundMark x1="30424" y1="3152" x2="4492" y2="6303"/>
                        <a14:foregroundMark x1="1356" y1="1704" x2="2712" y2="13203"/>
                        <a14:foregroundMark x1="29576" y1="341" x2="34237" y2="426"/>
                        <a14:foregroundMark x1="34237" y1="1363" x2="34237" y2="1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3" r="61816" b="61667"/>
          <a:stretch>
            <a:fillRect/>
          </a:stretch>
        </p:blipFill>
        <p:spPr>
          <a:xfrm rot="10800000">
            <a:off x="10776669" y="5465965"/>
            <a:ext cx="1427345" cy="1376798"/>
          </a:xfrm>
          <a:prstGeom prst="rect">
            <a:avLst/>
          </a:prstGeom>
        </p:spPr>
      </p:pic>
      <p:grpSp>
        <p:nvGrpSpPr>
          <p:cNvPr id="129" name="组合 128"/>
          <p:cNvGrpSpPr/>
          <p:nvPr/>
        </p:nvGrpSpPr>
        <p:grpSpPr>
          <a:xfrm>
            <a:off x="7900399" y="3750140"/>
            <a:ext cx="2320637" cy="616527"/>
            <a:chOff x="7862149" y="5025738"/>
            <a:chExt cx="2320637" cy="616527"/>
          </a:xfrm>
        </p:grpSpPr>
        <p:grpSp>
          <p:nvGrpSpPr>
            <p:cNvPr id="29" name="组合 28"/>
            <p:cNvGrpSpPr/>
            <p:nvPr/>
          </p:nvGrpSpPr>
          <p:grpSpPr>
            <a:xfrm>
              <a:off x="7862149" y="5025738"/>
              <a:ext cx="2320637" cy="616527"/>
              <a:chOff x="8412570" y="2466109"/>
              <a:chExt cx="2320637" cy="616527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8412570" y="2466109"/>
                <a:ext cx="2320637" cy="616527"/>
              </a:xfrm>
              <a:prstGeom prst="roundRect">
                <a:avLst/>
              </a:prstGeom>
              <a:solidFill>
                <a:srgbClr val="FF63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8488769" y="2542308"/>
                <a:ext cx="2168237" cy="44334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7" name="文本框 96">
              <a:hlinkClick r:id="rId7" action="ppaction://hlinksldjump"/>
            </p:cNvPr>
            <p:cNvSpPr txBox="1"/>
            <p:nvPr/>
          </p:nvSpPr>
          <p:spPr>
            <a:xfrm>
              <a:off x="8486027" y="5138952"/>
              <a:ext cx="15287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华文宋体" panose="02010600040101010101" pitchFamily="2" charset="-122"/>
                  <a:ea typeface="华文宋体" panose="02010600040101010101" pitchFamily="2" charset="-122"/>
                </a:rPr>
                <a:t>退出游戏</a:t>
              </a:r>
              <a:endParaRPr lang="zh-CN" altLang="en-US" sz="2000" b="1" dirty="0">
                <a:solidFill>
                  <a:schemeClr val="bg1"/>
                </a:soli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43070" y="5613738"/>
            <a:ext cx="1937350" cy="710245"/>
            <a:chOff x="443069" y="5539062"/>
            <a:chExt cx="2057472" cy="784922"/>
          </a:xfrm>
        </p:grpSpPr>
        <p:sp>
          <p:nvSpPr>
            <p:cNvPr id="101" name="带形: 上凸 100"/>
            <p:cNvSpPr/>
            <p:nvPr/>
          </p:nvSpPr>
          <p:spPr>
            <a:xfrm>
              <a:off x="443069" y="5539062"/>
              <a:ext cx="1957100" cy="784922"/>
            </a:xfrm>
            <a:prstGeom prst="ribbon2">
              <a:avLst/>
            </a:prstGeom>
            <a:solidFill>
              <a:schemeClr val="bg1"/>
            </a:solidFill>
            <a:ln>
              <a:solidFill>
                <a:srgbClr val="FE79A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带形: 上凸 97"/>
            <p:cNvSpPr/>
            <p:nvPr/>
          </p:nvSpPr>
          <p:spPr>
            <a:xfrm>
              <a:off x="488926" y="5613739"/>
              <a:ext cx="1873172" cy="646672"/>
            </a:xfrm>
            <a:prstGeom prst="ribbon2">
              <a:avLst/>
            </a:prstGeom>
            <a:solidFill>
              <a:srgbClr val="FE79A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101">
              <a:hlinkClick r:id="rId8" action="ppaction://hlinksldjump"/>
            </p:cNvPr>
            <p:cNvSpPr txBox="1"/>
            <p:nvPr/>
          </p:nvSpPr>
          <p:spPr>
            <a:xfrm>
              <a:off x="971743" y="5675082"/>
              <a:ext cx="152879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RESET</a:t>
              </a:r>
              <a:endParaRPr lang="zh-CN" altLang="en-US" sz="2000" dirty="0">
                <a:solidFill>
                  <a:schemeClr val="bg1"/>
                </a:solidFill>
                <a:latin typeface="Calibri" panose="020F0502020204030204" pitchFamily="34" charset="0"/>
                <a:ea typeface="华文宋体" panose="02010600040101010101" pitchFamily="2" charset="-122"/>
                <a:cs typeface="Calibri" panose="020F0502020204030204" pitchFamily="34" charset="0"/>
              </a:endParaRPr>
            </a:p>
          </p:txBody>
        </p:sp>
      </p:grpSp>
      <p:pic>
        <p:nvPicPr>
          <p:cNvPr id="107" name="图片 106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789" b="28305" l="64181" r="96020">
                        <a14:foregroundMark x1="73028" y1="24178" x2="90246" y2="23396"/>
                        <a14:foregroundMark x1="69805" y1="22731" x2="87786" y2="23748"/>
                        <a14:foregroundMark x1="68363" y1="23865" x2="84902" y2="23161"/>
                        <a14:foregroundMark x1="82188" y1="22496" x2="76421" y2="23083"/>
                        <a14:foregroundMark x1="68617" y1="24061" x2="91942" y2="23513"/>
                        <a14:foregroundMark x1="92451" y1="21283" x2="92451" y2="26034"/>
                        <a14:foregroundMark x1="95844" y1="22379" x2="68617" y2="25626"/>
                        <a14:foregroundMark x1="68617" y1="25626" x2="68617" y2="25626"/>
                        <a14:foregroundMark x1="65225" y1="21479" x2="78541" y2="23513"/>
                        <a14:foregroundMark x1="72815" y1="26249" x2="91009" y2="25313"/>
                        <a14:foregroundMark x1="91009" y1="25313" x2="92197" y2="25313"/>
                        <a14:foregroundMark x1="76166" y1="21714" x2="87362" y2="21714"/>
                        <a14:foregroundMark x1="65988" y1="23631" x2="66921" y2="24765"/>
                        <a14:foregroundMark x1="82782" y1="25509" x2="87108" y2="25509"/>
                        <a14:foregroundMark x1="82273" y1="24061" x2="87447" y2="24061"/>
                        <a14:backgroundMark x1="70738" y1="26565" x2="67769" y2="26682"/>
                        <a14:backgroundMark x1="73198" y1="26526" x2="70483" y2="26526"/>
                        <a14:backgroundMark x1="93130" y1="26526" x2="91094" y2="26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201" t="19850" b="70756"/>
          <a:stretch>
            <a:fillRect/>
          </a:stretch>
        </p:blipFill>
        <p:spPr>
          <a:xfrm>
            <a:off x="4689583" y="390642"/>
            <a:ext cx="2363782" cy="1209558"/>
          </a:xfrm>
          <a:prstGeom prst="rect">
            <a:avLst/>
          </a:prstGeom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6878" b="34077" l="50891" r="70483">
                        <a14:foregroundMark x1="70568" y1="29225" x2="70483" y2="31142"/>
                        <a14:foregroundMark x1="61917" y1="33803" x2="62341" y2="34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668" t="26136" r="28460" b="65783"/>
          <a:stretch>
            <a:fillRect/>
          </a:stretch>
        </p:blipFill>
        <p:spPr>
          <a:xfrm>
            <a:off x="6649900" y="5447417"/>
            <a:ext cx="957905" cy="733724"/>
          </a:xfrm>
          <a:prstGeom prst="rect">
            <a:avLst/>
          </a:prstGeom>
        </p:spPr>
      </p:pic>
      <p:cxnSp>
        <p:nvCxnSpPr>
          <p:cNvPr id="111" name="直接连接符 110"/>
          <p:cNvCxnSpPr>
            <a:endCxn id="19" idx="3"/>
          </p:cNvCxnSpPr>
          <p:nvPr/>
        </p:nvCxnSpPr>
        <p:spPr>
          <a:xfrm>
            <a:off x="1181100" y="180687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图片 11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412" b="35563" l="75303" r="95010">
                        <a14:foregroundMark x1="81086" y1="31925" x2="88804" y2="30790"/>
                        <a14:foregroundMark x1="89059" y1="30595" x2="89059" y2="33725"/>
                        <a14:foregroundMark x1="79135" y1="32394" x2="79813" y2="33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2840" t="27518" r="2527" b="63543"/>
          <a:stretch>
            <a:fillRect/>
          </a:stretch>
        </p:blipFill>
        <p:spPr>
          <a:xfrm>
            <a:off x="10407338" y="4104933"/>
            <a:ext cx="1212082" cy="953618"/>
          </a:xfrm>
          <a:prstGeom prst="rect">
            <a:avLst/>
          </a:prstGeom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4305" b="51275" l="47845" r="6128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165" t="43434" r="37035" b="47854"/>
          <a:stretch>
            <a:fillRect/>
          </a:stretch>
        </p:blipFill>
        <p:spPr>
          <a:xfrm>
            <a:off x="6330518" y="4408067"/>
            <a:ext cx="656900" cy="738517"/>
          </a:xfrm>
          <a:prstGeom prst="rect">
            <a:avLst/>
          </a:prstGeom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4102" b="61466" l="74985" r="972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923" t="53182" b="37613"/>
          <a:stretch>
            <a:fillRect/>
          </a:stretch>
        </p:blipFill>
        <p:spPr>
          <a:xfrm>
            <a:off x="10393642" y="5243946"/>
            <a:ext cx="1530792" cy="1050578"/>
          </a:xfrm>
          <a:prstGeom prst="rect">
            <a:avLst/>
          </a:prstGeom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1617" b="58933" l="4733" r="22699">
                        <a14:foregroundMark x1="12533" y1="52668" x2="12533" y2="52668"/>
                        <a14:foregroundMark x1="16915" y1="52344" x2="16915" y2="52344"/>
                        <a14:foregroundMark x1="20508" y1="54689" x2="20508" y2="54689"/>
                        <a14:foregroundMark x1="7187" y1="55335" x2="7187" y2="55335"/>
                        <a14:foregroundMark x1="22699" y1="54446" x2="22699" y2="544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5" t="50707" r="75890" b="40144"/>
          <a:stretch>
            <a:fillRect/>
          </a:stretch>
        </p:blipFill>
        <p:spPr>
          <a:xfrm>
            <a:off x="4710987" y="5552578"/>
            <a:ext cx="913149" cy="842611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9494" b="93038" l="9890" r="89560">
                        <a14:foregroundMark x1="62088" y1="93038" x2="69780" y2="93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4372" y="3919580"/>
            <a:ext cx="803040" cy="697144"/>
          </a:xfrm>
          <a:prstGeom prst="rect">
            <a:avLst/>
          </a:prstGeom>
        </p:spPr>
      </p:pic>
      <p:sp>
        <p:nvSpPr>
          <p:cNvPr id="126" name="文本框 125"/>
          <p:cNvSpPr txBox="1"/>
          <p:nvPr/>
        </p:nvSpPr>
        <p:spPr>
          <a:xfrm>
            <a:off x="8157904" y="2663884"/>
            <a:ext cx="19869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kern="1700" spc="100" dirty="0">
                <a:latin typeface="宋体" panose="02010600030101010101" pitchFamily="2" charset="-122"/>
                <a:ea typeface="宋体" panose="02010600030101010101" pitchFamily="2" charset="-122"/>
              </a:rPr>
              <a:t>恭喜通关</a:t>
            </a:r>
            <a:r>
              <a:rPr lang="en-US" altLang="zh-CN" sz="2800" kern="1700" spc="100" dirty="0">
                <a:latin typeface="宋体" panose="02010600030101010101" pitchFamily="2" charset="-122"/>
                <a:ea typeface="宋体" panose="02010600030101010101" pitchFamily="2" charset="-122"/>
              </a:rPr>
              <a:t>~</a:t>
            </a:r>
            <a:endParaRPr lang="zh-CN" altLang="en-US" sz="2800" kern="1700" spc="1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-52856" y="6608616"/>
            <a:ext cx="10993582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3.7037E-6 L 0.00078 0.05439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2323</Words>
  <Application>WPS 演示</Application>
  <PresentationFormat>宽屏</PresentationFormat>
  <Paragraphs>369</Paragraphs>
  <Slides>39</Slides>
  <Notes>38</Notes>
  <HiddenSlides>0</HiddenSlides>
  <MMClips>21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0" baseType="lpstr">
      <vt:lpstr>Arial</vt:lpstr>
      <vt:lpstr>宋体</vt:lpstr>
      <vt:lpstr>Wingdings</vt:lpstr>
      <vt:lpstr>华文宋体</vt:lpstr>
      <vt:lpstr>Calibri</vt:lpstr>
      <vt:lpstr>等线</vt:lpstr>
      <vt:lpstr>微软雅黑</vt:lpstr>
      <vt:lpstr>Arial Unicode MS</vt:lpstr>
      <vt:lpstr>等线 Light</vt:lpstr>
      <vt:lpstr>方正苏新诗柳楷简体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雯雯 梁</dc:creator>
  <cp:lastModifiedBy>莉场坚定</cp:lastModifiedBy>
  <cp:revision>13</cp:revision>
  <dcterms:created xsi:type="dcterms:W3CDTF">2025-08-11T17:20:00Z</dcterms:created>
  <dcterms:modified xsi:type="dcterms:W3CDTF">2025-12-16T12:46:15Z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B552E9D5FC5B4C66B8374D7908A99C64_12</vt:lpwstr>
  </property>
  <property fmtid="{D5CDD505-2E9C-101B-9397-08002B2CF9AE}" pid="3" name="KSOProductBuildVer">
    <vt:lpwstr>2052-12.1.0.24034</vt:lpwstr>
  </property>
</Properties>
</file>